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70" r:id="rId4"/>
    <p:sldId id="258" r:id="rId5"/>
    <p:sldId id="269" r:id="rId6"/>
    <p:sldId id="262" r:id="rId7"/>
    <p:sldId id="271" r:id="rId8"/>
    <p:sldId id="260" r:id="rId9"/>
    <p:sldId id="272" r:id="rId10"/>
    <p:sldId id="259" r:id="rId11"/>
    <p:sldId id="261" r:id="rId12"/>
    <p:sldId id="274" r:id="rId13"/>
    <p:sldId id="263" r:id="rId14"/>
    <p:sldId id="273" r:id="rId15"/>
    <p:sldId id="268" r:id="rId16"/>
    <p:sldId id="275" r:id="rId17"/>
    <p:sldId id="267"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0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遼太 荒川" userId="1facf335bc40045d" providerId="LiveId" clId="{7CB52D39-6996-4D46-A9B4-E4DB186705B4}"/>
    <pc:docChg chg="undo custSel addSld delSld modSld sldOrd addMainMaster delMainMaster">
      <pc:chgData name="遼太 荒川" userId="1facf335bc40045d" providerId="LiveId" clId="{7CB52D39-6996-4D46-A9B4-E4DB186705B4}" dt="2025-11-22T13:45:43.006" v="11051" actId="20577"/>
      <pc:docMkLst>
        <pc:docMk/>
      </pc:docMkLst>
      <pc:sldChg chg="addSp modSp mod modMedia setBg modClrScheme chgLayout">
        <pc:chgData name="遼太 荒川" userId="1facf335bc40045d" providerId="LiveId" clId="{7CB52D39-6996-4D46-A9B4-E4DB186705B4}" dt="2025-11-17T00:55:14.892" v="75" actId="2711"/>
        <pc:sldMkLst>
          <pc:docMk/>
          <pc:sldMk cId="1398828590" sldId="256"/>
        </pc:sldMkLst>
        <pc:spChg chg="mod">
          <ac:chgData name="遼太 荒川" userId="1facf335bc40045d" providerId="LiveId" clId="{7CB52D39-6996-4D46-A9B4-E4DB186705B4}" dt="2025-11-17T00:55:06.459" v="74" actId="2711"/>
          <ac:spMkLst>
            <pc:docMk/>
            <pc:sldMk cId="1398828590" sldId="256"/>
            <ac:spMk id="2" creationId="{BE563D5A-4CD0-CF82-8BC1-3804DA7323EE}"/>
          </ac:spMkLst>
        </pc:spChg>
        <pc:spChg chg="mod">
          <ac:chgData name="遼太 荒川" userId="1facf335bc40045d" providerId="LiveId" clId="{7CB52D39-6996-4D46-A9B4-E4DB186705B4}" dt="2025-11-17T00:55:14.892" v="75" actId="2711"/>
          <ac:spMkLst>
            <pc:docMk/>
            <pc:sldMk cId="1398828590" sldId="256"/>
            <ac:spMk id="3" creationId="{BDEAE336-B5D4-4DD3-18B6-7422A2394455}"/>
          </ac:spMkLst>
        </pc:spChg>
        <pc:spChg chg="add">
          <ac:chgData name="遼太 荒川" userId="1facf335bc40045d" providerId="LiveId" clId="{7CB52D39-6996-4D46-A9B4-E4DB186705B4}" dt="2025-11-17T00:54:47.600" v="69" actId="26606"/>
          <ac:spMkLst>
            <pc:docMk/>
            <pc:sldMk cId="1398828590" sldId="256"/>
            <ac:spMk id="9" creationId="{21E0DC6F-DB0E-DBE1-8178-AE81BC6B96EA}"/>
          </ac:spMkLst>
        </pc:spChg>
        <pc:spChg chg="add">
          <ac:chgData name="遼太 荒川" userId="1facf335bc40045d" providerId="LiveId" clId="{7CB52D39-6996-4D46-A9B4-E4DB186705B4}" dt="2025-11-17T00:54:47.600" v="69" actId="26606"/>
          <ac:spMkLst>
            <pc:docMk/>
            <pc:sldMk cId="1398828590" sldId="256"/>
            <ac:spMk id="11" creationId="{84D07BF5-D29E-918E-55FE-747AF2A0E23F}"/>
          </ac:spMkLst>
        </pc:spChg>
        <pc:picChg chg="add mod">
          <ac:chgData name="遼太 荒川" userId="1facf335bc40045d" providerId="LiveId" clId="{7CB52D39-6996-4D46-A9B4-E4DB186705B4}" dt="2025-11-17T00:54:52.786" v="72"/>
          <ac:picMkLst>
            <pc:docMk/>
            <pc:sldMk cId="1398828590" sldId="256"/>
            <ac:picMk id="4" creationId="{969EB2A0-ED76-520F-45C6-685D15ED2AB6}"/>
          </ac:picMkLst>
        </pc:picChg>
      </pc:sldChg>
      <pc:sldChg chg="addSp delSp modSp new mod setBg">
        <pc:chgData name="遼太 荒川" userId="1facf335bc40045d" providerId="LiveId" clId="{7CB52D39-6996-4D46-A9B4-E4DB186705B4}" dt="2025-11-19T03:08:47.585" v="6888" actId="20577"/>
        <pc:sldMkLst>
          <pc:docMk/>
          <pc:sldMk cId="190180058" sldId="257"/>
        </pc:sldMkLst>
        <pc:spChg chg="mod">
          <ac:chgData name="遼太 荒川" userId="1facf335bc40045d" providerId="LiveId" clId="{7CB52D39-6996-4D46-A9B4-E4DB186705B4}" dt="2025-11-18T00:16:20.161" v="3666" actId="20577"/>
          <ac:spMkLst>
            <pc:docMk/>
            <pc:sldMk cId="190180058" sldId="257"/>
            <ac:spMk id="2" creationId="{EC756A68-B510-E8F7-5B48-BFFDA6A25446}"/>
          </ac:spMkLst>
        </pc:spChg>
        <pc:spChg chg="add del mod">
          <ac:chgData name="遼太 荒川" userId="1facf335bc40045d" providerId="LiveId" clId="{7CB52D39-6996-4D46-A9B4-E4DB186705B4}" dt="2025-11-19T03:08:47.585" v="6888" actId="20577"/>
          <ac:spMkLst>
            <pc:docMk/>
            <pc:sldMk cId="190180058" sldId="257"/>
            <ac:spMk id="3" creationId="{E9454F75-405F-7CB2-4E65-4A60FAA29D85}"/>
          </ac:spMkLst>
        </pc:spChg>
      </pc:sldChg>
      <pc:sldChg chg="addSp delSp modSp add mod">
        <pc:chgData name="遼太 荒川" userId="1facf335bc40045d" providerId="LiveId" clId="{7CB52D39-6996-4D46-A9B4-E4DB186705B4}" dt="2025-11-19T01:55:52.858" v="6237" actId="20577"/>
        <pc:sldMkLst>
          <pc:docMk/>
          <pc:sldMk cId="755084630" sldId="258"/>
        </pc:sldMkLst>
        <pc:spChg chg="mod">
          <ac:chgData name="遼太 荒川" userId="1facf335bc40045d" providerId="LiveId" clId="{7CB52D39-6996-4D46-A9B4-E4DB186705B4}" dt="2025-11-17T06:00:07.448" v="767" actId="20577"/>
          <ac:spMkLst>
            <pc:docMk/>
            <pc:sldMk cId="755084630" sldId="258"/>
            <ac:spMk id="2" creationId="{FF350F19-C327-CED5-9909-CE237D526F0B}"/>
          </ac:spMkLst>
        </pc:spChg>
        <pc:spChg chg="add mod">
          <ac:chgData name="遼太 荒川" userId="1facf335bc40045d" providerId="LiveId" clId="{7CB52D39-6996-4D46-A9B4-E4DB186705B4}" dt="2025-11-17T06:05:23.750" v="917" actId="1076"/>
          <ac:spMkLst>
            <pc:docMk/>
            <pc:sldMk cId="755084630" sldId="258"/>
            <ac:spMk id="14" creationId="{F6122D0F-1C22-198F-3412-1F56F5A0408A}"/>
          </ac:spMkLst>
        </pc:spChg>
        <pc:spChg chg="add mod">
          <ac:chgData name="遼太 荒川" userId="1facf335bc40045d" providerId="LiveId" clId="{7CB52D39-6996-4D46-A9B4-E4DB186705B4}" dt="2025-11-19T01:55:52.858" v="6237" actId="20577"/>
          <ac:spMkLst>
            <pc:docMk/>
            <pc:sldMk cId="755084630" sldId="258"/>
            <ac:spMk id="15" creationId="{53E7E78F-7063-8A1B-D92C-AE714354CDCE}"/>
          </ac:spMkLst>
        </pc:spChg>
        <pc:picChg chg="add mod">
          <ac:chgData name="遼太 荒川" userId="1facf335bc40045d" providerId="LiveId" clId="{7CB52D39-6996-4D46-A9B4-E4DB186705B4}" dt="2025-11-17T06:00:28.702" v="770" actId="1076"/>
          <ac:picMkLst>
            <pc:docMk/>
            <pc:sldMk cId="755084630" sldId="258"/>
            <ac:picMk id="5" creationId="{9E4C9CDA-6C25-EC48-CD77-783EE2F412C8}"/>
          </ac:picMkLst>
        </pc:picChg>
        <pc:picChg chg="add mod">
          <ac:chgData name="遼太 荒川" userId="1facf335bc40045d" providerId="LiveId" clId="{7CB52D39-6996-4D46-A9B4-E4DB186705B4}" dt="2025-11-17T06:00:23.920" v="769" actId="1076"/>
          <ac:picMkLst>
            <pc:docMk/>
            <pc:sldMk cId="755084630" sldId="258"/>
            <ac:picMk id="7" creationId="{4989D5C4-6D61-53EE-6346-5CE335A9AC5E}"/>
          </ac:picMkLst>
        </pc:picChg>
        <pc:picChg chg="add mod">
          <ac:chgData name="遼太 荒川" userId="1facf335bc40045d" providerId="LiveId" clId="{7CB52D39-6996-4D46-A9B4-E4DB186705B4}" dt="2025-11-17T06:13:08.180" v="1098" actId="1076"/>
          <ac:picMkLst>
            <pc:docMk/>
            <pc:sldMk cId="755084630" sldId="258"/>
            <ac:picMk id="16" creationId="{3524EA85-C727-360D-C0B7-2037E3A1D27A}"/>
          </ac:picMkLst>
        </pc:picChg>
      </pc:sldChg>
      <pc:sldChg chg="addSp modSp add mod setBg">
        <pc:chgData name="遼太 荒川" userId="1facf335bc40045d" providerId="LiveId" clId="{7CB52D39-6996-4D46-A9B4-E4DB186705B4}" dt="2025-11-20T05:25:22.605" v="10258" actId="1076"/>
        <pc:sldMkLst>
          <pc:docMk/>
          <pc:sldMk cId="2027379947" sldId="259"/>
        </pc:sldMkLst>
        <pc:spChg chg="mod">
          <ac:chgData name="遼太 荒川" userId="1facf335bc40045d" providerId="LiveId" clId="{7CB52D39-6996-4D46-A9B4-E4DB186705B4}" dt="2025-11-20T05:25:01.482" v="10257" actId="14100"/>
          <ac:spMkLst>
            <pc:docMk/>
            <pc:sldMk cId="2027379947" sldId="259"/>
            <ac:spMk id="2" creationId="{0BD8B56A-E3CC-4F65-B2E5-807856CE5C34}"/>
          </ac:spMkLst>
        </pc:spChg>
        <pc:spChg chg="mod">
          <ac:chgData name="遼太 荒川" userId="1facf335bc40045d" providerId="LiveId" clId="{7CB52D39-6996-4D46-A9B4-E4DB186705B4}" dt="2025-11-20T04:36:03.728" v="9449" actId="20577"/>
          <ac:spMkLst>
            <pc:docMk/>
            <pc:sldMk cId="2027379947" sldId="259"/>
            <ac:spMk id="3" creationId="{936B11AA-E0BA-CBDE-AE9F-C97CE8C03857}"/>
          </ac:spMkLst>
        </pc:spChg>
        <pc:spChg chg="add mod">
          <ac:chgData name="遼太 荒川" userId="1facf335bc40045d" providerId="LiveId" clId="{7CB52D39-6996-4D46-A9B4-E4DB186705B4}" dt="2025-11-19T01:52:52.825" v="6202" actId="1076"/>
          <ac:spMkLst>
            <pc:docMk/>
            <pc:sldMk cId="2027379947" sldId="259"/>
            <ac:spMk id="8" creationId="{9023C718-7501-2175-0431-CA8D2807AF31}"/>
          </ac:spMkLst>
        </pc:spChg>
        <pc:spChg chg="add mod">
          <ac:chgData name="遼太 荒川" userId="1facf335bc40045d" providerId="LiveId" clId="{7CB52D39-6996-4D46-A9B4-E4DB186705B4}" dt="2025-11-19T01:53:13.603" v="6222" actId="1076"/>
          <ac:spMkLst>
            <pc:docMk/>
            <pc:sldMk cId="2027379947" sldId="259"/>
            <ac:spMk id="9" creationId="{6D3B4EF3-0569-D8DC-E563-E2B5A475C728}"/>
          </ac:spMkLst>
        </pc:spChg>
        <pc:spChg chg="add">
          <ac:chgData name="遼太 荒川" userId="1facf335bc40045d" providerId="LiveId" clId="{7CB52D39-6996-4D46-A9B4-E4DB186705B4}" dt="2025-11-19T01:32:28.882" v="5943" actId="26606"/>
          <ac:spMkLst>
            <pc:docMk/>
            <pc:sldMk cId="2027379947" sldId="259"/>
            <ac:spMk id="12" creationId="{F6E37E9F-0D7B-3A32-831F-F60BBD6B9BBF}"/>
          </ac:spMkLst>
        </pc:spChg>
        <pc:picChg chg="add mod">
          <ac:chgData name="遼太 荒川" userId="1facf335bc40045d" providerId="LiveId" clId="{7CB52D39-6996-4D46-A9B4-E4DB186705B4}" dt="2025-11-19T01:33:10.872" v="5951" actId="14100"/>
          <ac:picMkLst>
            <pc:docMk/>
            <pc:sldMk cId="2027379947" sldId="259"/>
            <ac:picMk id="5" creationId="{93889836-17D2-3ADE-3613-0955C7C10981}"/>
          </ac:picMkLst>
        </pc:picChg>
        <pc:picChg chg="add mod">
          <ac:chgData name="遼太 荒川" userId="1facf335bc40045d" providerId="LiveId" clId="{7CB52D39-6996-4D46-A9B4-E4DB186705B4}" dt="2025-11-19T01:33:06.052" v="5950" actId="14100"/>
          <ac:picMkLst>
            <pc:docMk/>
            <pc:sldMk cId="2027379947" sldId="259"/>
            <ac:picMk id="7" creationId="{C060F582-C5A5-DE87-8026-E02FA58F250F}"/>
          </ac:picMkLst>
        </pc:picChg>
        <pc:picChg chg="add mod">
          <ac:chgData name="遼太 荒川" userId="1facf335bc40045d" providerId="LiveId" clId="{7CB52D39-6996-4D46-A9B4-E4DB186705B4}" dt="2025-11-20T05:25:22.605" v="10258" actId="1076"/>
          <ac:picMkLst>
            <pc:docMk/>
            <pc:sldMk cId="2027379947" sldId="259"/>
            <ac:picMk id="11" creationId="{0F2DFF4D-6264-F09B-3E86-AE88C25C6C7C}"/>
          </ac:picMkLst>
        </pc:picChg>
      </pc:sldChg>
      <pc:sldChg chg="addSp delSp modSp add mod setBg">
        <pc:chgData name="遼太 荒川" userId="1facf335bc40045d" providerId="LiveId" clId="{7CB52D39-6996-4D46-A9B4-E4DB186705B4}" dt="2025-11-20T04:31:06.528" v="9244" actId="20577"/>
        <pc:sldMkLst>
          <pc:docMk/>
          <pc:sldMk cId="3506036100" sldId="260"/>
        </pc:sldMkLst>
        <pc:spChg chg="mod">
          <ac:chgData name="遼太 荒川" userId="1facf335bc40045d" providerId="LiveId" clId="{7CB52D39-6996-4D46-A9B4-E4DB186705B4}" dt="2025-11-18T02:32:29.746" v="4930" actId="1076"/>
          <ac:spMkLst>
            <pc:docMk/>
            <pc:sldMk cId="3506036100" sldId="260"/>
            <ac:spMk id="2" creationId="{E3D2E745-59C8-B868-BBD6-E8C80F19E2EE}"/>
          </ac:spMkLst>
        </pc:spChg>
        <pc:spChg chg="add mod">
          <ac:chgData name="遼太 荒川" userId="1facf335bc40045d" providerId="LiveId" clId="{7CB52D39-6996-4D46-A9B4-E4DB186705B4}" dt="2025-11-19T01:59:24.058" v="6248" actId="1076"/>
          <ac:spMkLst>
            <pc:docMk/>
            <pc:sldMk cId="3506036100" sldId="260"/>
            <ac:spMk id="14" creationId="{194BE74A-FAF7-C703-0EF4-72C1A13C7B82}"/>
          </ac:spMkLst>
        </pc:spChg>
        <pc:spChg chg="add mod">
          <ac:chgData name="遼太 荒川" userId="1facf335bc40045d" providerId="LiveId" clId="{7CB52D39-6996-4D46-A9B4-E4DB186705B4}" dt="2025-11-18T02:33:11.256" v="4939" actId="1076"/>
          <ac:spMkLst>
            <pc:docMk/>
            <pc:sldMk cId="3506036100" sldId="260"/>
            <ac:spMk id="15" creationId="{82A35671-08B6-1847-A121-D67B4DE4EDED}"/>
          </ac:spMkLst>
        </pc:spChg>
        <pc:spChg chg="add mod">
          <ac:chgData name="遼太 荒川" userId="1facf335bc40045d" providerId="LiveId" clId="{7CB52D39-6996-4D46-A9B4-E4DB186705B4}" dt="2025-11-20T04:31:06.528" v="9244" actId="20577"/>
          <ac:spMkLst>
            <pc:docMk/>
            <pc:sldMk cId="3506036100" sldId="260"/>
            <ac:spMk id="17" creationId="{9EB08629-274C-064A-1876-534598BA4A02}"/>
          </ac:spMkLst>
        </pc:spChg>
        <pc:spChg chg="add">
          <ac:chgData name="遼太 荒川" userId="1facf335bc40045d" providerId="LiveId" clId="{7CB52D39-6996-4D46-A9B4-E4DB186705B4}" dt="2025-11-18T02:18:49.395" v="4177" actId="26606"/>
          <ac:spMkLst>
            <pc:docMk/>
            <pc:sldMk cId="3506036100" sldId="260"/>
            <ac:spMk id="18" creationId="{A802FD18-541E-DB3D-29D0-1D620C33487D}"/>
          </ac:spMkLst>
        </pc:spChg>
        <pc:picChg chg="add mod">
          <ac:chgData name="遼太 荒川" userId="1facf335bc40045d" providerId="LiveId" clId="{7CB52D39-6996-4D46-A9B4-E4DB186705B4}" dt="2025-11-18T02:32:35.445" v="4931" actId="1076"/>
          <ac:picMkLst>
            <pc:docMk/>
            <pc:sldMk cId="3506036100" sldId="260"/>
            <ac:picMk id="5" creationId="{C302281B-FE55-F49D-E302-B072B70AB324}"/>
          </ac:picMkLst>
        </pc:picChg>
        <pc:picChg chg="add mod ord">
          <ac:chgData name="遼太 荒川" userId="1facf335bc40045d" providerId="LiveId" clId="{7CB52D39-6996-4D46-A9B4-E4DB186705B4}" dt="2025-11-19T01:59:05.972" v="6244" actId="1076"/>
          <ac:picMkLst>
            <pc:docMk/>
            <pc:sldMk cId="3506036100" sldId="260"/>
            <ac:picMk id="9" creationId="{4A756611-2ADF-276C-6CD6-69804D8B10F2}"/>
          </ac:picMkLst>
        </pc:picChg>
        <pc:picChg chg="add mod">
          <ac:chgData name="遼太 荒川" userId="1facf335bc40045d" providerId="LiveId" clId="{7CB52D39-6996-4D46-A9B4-E4DB186705B4}" dt="2025-11-19T01:59:17.668" v="6247" actId="1076"/>
          <ac:picMkLst>
            <pc:docMk/>
            <pc:sldMk cId="3506036100" sldId="260"/>
            <ac:picMk id="11" creationId="{5051F6C1-3B72-55B1-72A5-EE47230CD3E3}"/>
          </ac:picMkLst>
        </pc:picChg>
      </pc:sldChg>
      <pc:sldChg chg="addSp modSp add mod ord setBg">
        <pc:chgData name="遼太 荒川" userId="1facf335bc40045d" providerId="LiveId" clId="{7CB52D39-6996-4D46-A9B4-E4DB186705B4}" dt="2025-11-20T05:23:49.397" v="10252" actId="14100"/>
        <pc:sldMkLst>
          <pc:docMk/>
          <pc:sldMk cId="3858665166" sldId="261"/>
        </pc:sldMkLst>
        <pc:spChg chg="mod">
          <ac:chgData name="遼太 荒川" userId="1facf335bc40045d" providerId="LiveId" clId="{7CB52D39-6996-4D46-A9B4-E4DB186705B4}" dt="2025-11-20T05:23:20.209" v="10249" actId="1076"/>
          <ac:spMkLst>
            <pc:docMk/>
            <pc:sldMk cId="3858665166" sldId="261"/>
            <ac:spMk id="2" creationId="{CB93082B-F26F-E28B-3D46-C5FB7F3046B1}"/>
          </ac:spMkLst>
        </pc:spChg>
        <pc:spChg chg="mod">
          <ac:chgData name="遼太 荒川" userId="1facf335bc40045d" providerId="LiveId" clId="{7CB52D39-6996-4D46-A9B4-E4DB186705B4}" dt="2025-11-20T04:42:52.410" v="9498" actId="20577"/>
          <ac:spMkLst>
            <pc:docMk/>
            <pc:sldMk cId="3858665166" sldId="261"/>
            <ac:spMk id="3" creationId="{75883F30-785A-F401-5A00-C3AAA80A3C34}"/>
          </ac:spMkLst>
        </pc:spChg>
        <pc:spChg chg="add mod">
          <ac:chgData name="遼太 荒川" userId="1facf335bc40045d" providerId="LiveId" clId="{7CB52D39-6996-4D46-A9B4-E4DB186705B4}" dt="2025-11-19T03:06:51.343" v="6857" actId="122"/>
          <ac:spMkLst>
            <pc:docMk/>
            <pc:sldMk cId="3858665166" sldId="261"/>
            <ac:spMk id="8" creationId="{A52FF344-47B7-8610-3D1A-795905F78CD5}"/>
          </ac:spMkLst>
        </pc:spChg>
        <pc:spChg chg="add mod">
          <ac:chgData name="遼太 荒川" userId="1facf335bc40045d" providerId="LiveId" clId="{7CB52D39-6996-4D46-A9B4-E4DB186705B4}" dt="2025-11-19T11:19:17.331" v="8117" actId="1076"/>
          <ac:spMkLst>
            <pc:docMk/>
            <pc:sldMk cId="3858665166" sldId="261"/>
            <ac:spMk id="9" creationId="{B4138C82-DE59-38C4-02BD-37E8497C81AB}"/>
          </ac:spMkLst>
        </pc:spChg>
        <pc:spChg chg="add">
          <ac:chgData name="遼太 荒川" userId="1facf335bc40045d" providerId="LiveId" clId="{7CB52D39-6996-4D46-A9B4-E4DB186705B4}" dt="2025-11-19T03:03:54.329" v="6648" actId="26606"/>
          <ac:spMkLst>
            <pc:docMk/>
            <pc:sldMk cId="3858665166" sldId="261"/>
            <ac:spMk id="12" creationId="{F6E37E9F-0D7B-3A32-831F-F60BBD6B9BBF}"/>
          </ac:spMkLst>
        </pc:spChg>
        <pc:picChg chg="add mod">
          <ac:chgData name="遼太 荒川" userId="1facf335bc40045d" providerId="LiveId" clId="{7CB52D39-6996-4D46-A9B4-E4DB186705B4}" dt="2025-11-19T03:04:17.234" v="6652" actId="1076"/>
          <ac:picMkLst>
            <pc:docMk/>
            <pc:sldMk cId="3858665166" sldId="261"/>
            <ac:picMk id="5" creationId="{4849E7B5-D3A1-61EB-C54B-49622ACEC33B}"/>
          </ac:picMkLst>
        </pc:picChg>
        <pc:picChg chg="add mod">
          <ac:chgData name="遼太 荒川" userId="1facf335bc40045d" providerId="LiveId" clId="{7CB52D39-6996-4D46-A9B4-E4DB186705B4}" dt="2025-11-19T03:04:19.740" v="6653" actId="1076"/>
          <ac:picMkLst>
            <pc:docMk/>
            <pc:sldMk cId="3858665166" sldId="261"/>
            <ac:picMk id="7" creationId="{2079608C-5F87-FC49-1CFD-2E06D743CD10}"/>
          </ac:picMkLst>
        </pc:picChg>
        <pc:picChg chg="add mod">
          <ac:chgData name="遼太 荒川" userId="1facf335bc40045d" providerId="LiveId" clId="{7CB52D39-6996-4D46-A9B4-E4DB186705B4}" dt="2025-11-20T05:23:49.397" v="10252" actId="14100"/>
          <ac:picMkLst>
            <pc:docMk/>
            <pc:sldMk cId="3858665166" sldId="261"/>
            <ac:picMk id="11" creationId="{485A9C67-8B97-6BC5-05F6-AACE39DA7475}"/>
          </ac:picMkLst>
        </pc:picChg>
      </pc:sldChg>
      <pc:sldChg chg="addSp modSp add mod">
        <pc:chgData name="遼太 荒川" userId="1facf335bc40045d" providerId="LiveId" clId="{7CB52D39-6996-4D46-A9B4-E4DB186705B4}" dt="2025-11-19T11:23:54.379" v="8393" actId="20577"/>
        <pc:sldMkLst>
          <pc:docMk/>
          <pc:sldMk cId="150572667" sldId="262"/>
        </pc:sldMkLst>
        <pc:spChg chg="mod">
          <ac:chgData name="遼太 荒川" userId="1facf335bc40045d" providerId="LiveId" clId="{7CB52D39-6996-4D46-A9B4-E4DB186705B4}" dt="2025-11-17T07:49:15.986" v="2930" actId="1076"/>
          <ac:spMkLst>
            <pc:docMk/>
            <pc:sldMk cId="150572667" sldId="262"/>
            <ac:spMk id="2" creationId="{9394B522-24FB-F214-4606-2F63CB8BD7D6}"/>
          </ac:spMkLst>
        </pc:spChg>
        <pc:spChg chg="mod">
          <ac:chgData name="遼太 荒川" userId="1facf335bc40045d" providerId="LiveId" clId="{7CB52D39-6996-4D46-A9B4-E4DB186705B4}" dt="2025-11-19T04:56:56.033" v="8111" actId="20577"/>
          <ac:spMkLst>
            <pc:docMk/>
            <pc:sldMk cId="150572667" sldId="262"/>
            <ac:spMk id="3" creationId="{604BE1E6-ACD6-86F0-5950-DBA4C595057B}"/>
          </ac:spMkLst>
        </pc:spChg>
        <pc:spChg chg="add mod">
          <ac:chgData name="遼太 荒川" userId="1facf335bc40045d" providerId="LiveId" clId="{7CB52D39-6996-4D46-A9B4-E4DB186705B4}" dt="2025-11-19T11:20:01.019" v="8142" actId="1076"/>
          <ac:spMkLst>
            <pc:docMk/>
            <pc:sldMk cId="150572667" sldId="262"/>
            <ac:spMk id="4" creationId="{4A17CCE8-A35F-2741-1A3B-4257EA85A48C}"/>
          </ac:spMkLst>
        </pc:spChg>
        <pc:spChg chg="add mod">
          <ac:chgData name="遼太 荒川" userId="1facf335bc40045d" providerId="LiveId" clId="{7CB52D39-6996-4D46-A9B4-E4DB186705B4}" dt="2025-11-19T11:23:54.379" v="8393" actId="20577"/>
          <ac:spMkLst>
            <pc:docMk/>
            <pc:sldMk cId="150572667" sldId="262"/>
            <ac:spMk id="5" creationId="{5EB44453-0C15-5438-158F-7C2CFD649DE3}"/>
          </ac:spMkLst>
        </pc:spChg>
      </pc:sldChg>
      <pc:sldChg chg="addSp delSp modSp new mod ord setBg">
        <pc:chgData name="遼太 荒川" userId="1facf335bc40045d" providerId="LiveId" clId="{7CB52D39-6996-4D46-A9B4-E4DB186705B4}" dt="2025-11-20T05:09:18.779" v="9989" actId="20577"/>
        <pc:sldMkLst>
          <pc:docMk/>
          <pc:sldMk cId="1939836622" sldId="263"/>
        </pc:sldMkLst>
        <pc:spChg chg="mod">
          <ac:chgData name="遼太 荒川" userId="1facf335bc40045d" providerId="LiveId" clId="{7CB52D39-6996-4D46-A9B4-E4DB186705B4}" dt="2025-11-19T00:36:45.128" v="4976" actId="1076"/>
          <ac:spMkLst>
            <pc:docMk/>
            <pc:sldMk cId="1939836622" sldId="263"/>
            <ac:spMk id="2" creationId="{02997304-6005-AA77-10AC-2EAA9F0415D5}"/>
          </ac:spMkLst>
        </pc:spChg>
        <pc:spChg chg="mod">
          <ac:chgData name="遼太 荒川" userId="1facf335bc40045d" providerId="LiveId" clId="{7CB52D39-6996-4D46-A9B4-E4DB186705B4}" dt="2025-11-20T05:09:18.779" v="9989" actId="20577"/>
          <ac:spMkLst>
            <pc:docMk/>
            <pc:sldMk cId="1939836622" sldId="263"/>
            <ac:spMk id="3" creationId="{81DDE812-F379-4585-BCCD-925BE6BEED58}"/>
          </ac:spMkLst>
        </pc:spChg>
        <pc:spChg chg="add mod">
          <ac:chgData name="遼太 荒川" userId="1facf335bc40045d" providerId="LiveId" clId="{7CB52D39-6996-4D46-A9B4-E4DB186705B4}" dt="2025-11-20T05:08:44.189" v="9960" actId="1076"/>
          <ac:spMkLst>
            <pc:docMk/>
            <pc:sldMk cId="1939836622" sldId="263"/>
            <ac:spMk id="13" creationId="{709D6391-4B7A-D75F-8044-556557504CA7}"/>
          </ac:spMkLst>
        </pc:spChg>
        <pc:spChg chg="add mod">
          <ac:chgData name="遼太 荒川" userId="1facf335bc40045d" providerId="LiveId" clId="{7CB52D39-6996-4D46-A9B4-E4DB186705B4}" dt="2025-11-20T05:08:44.189" v="9960" actId="1076"/>
          <ac:spMkLst>
            <pc:docMk/>
            <pc:sldMk cId="1939836622" sldId="263"/>
            <ac:spMk id="14" creationId="{B6252CA1-5739-1B90-2743-E69622840788}"/>
          </ac:spMkLst>
        </pc:spChg>
        <pc:spChg chg="add">
          <ac:chgData name="遼太 荒川" userId="1facf335bc40045d" providerId="LiveId" clId="{7CB52D39-6996-4D46-A9B4-E4DB186705B4}" dt="2025-11-19T00:36:33.186" v="4974" actId="26606"/>
          <ac:spMkLst>
            <pc:docMk/>
            <pc:sldMk cId="1939836622" sldId="263"/>
            <ac:spMk id="17" creationId="{F6E37E9F-0D7B-3A32-831F-F60BBD6B9BBF}"/>
          </ac:spMkLst>
        </pc:spChg>
        <pc:picChg chg="add mod ord">
          <ac:chgData name="遼太 荒川" userId="1facf335bc40045d" providerId="LiveId" clId="{7CB52D39-6996-4D46-A9B4-E4DB186705B4}" dt="2025-11-20T05:08:44.189" v="9960" actId="1076"/>
          <ac:picMkLst>
            <pc:docMk/>
            <pc:sldMk cId="1939836622" sldId="263"/>
            <ac:picMk id="7" creationId="{B64F8C1D-D905-8CBC-C025-1AC16844C064}"/>
          </ac:picMkLst>
        </pc:picChg>
        <pc:picChg chg="add mod">
          <ac:chgData name="遼太 荒川" userId="1facf335bc40045d" providerId="LiveId" clId="{7CB52D39-6996-4D46-A9B4-E4DB186705B4}" dt="2025-11-20T05:08:44.189" v="9960" actId="1076"/>
          <ac:picMkLst>
            <pc:docMk/>
            <pc:sldMk cId="1939836622" sldId="263"/>
            <ac:picMk id="9" creationId="{114B332F-ABF4-7CD3-4FEB-C726B9043D18}"/>
          </ac:picMkLst>
        </pc:picChg>
        <pc:picChg chg="add mod">
          <ac:chgData name="遼太 荒川" userId="1facf335bc40045d" providerId="LiveId" clId="{7CB52D39-6996-4D46-A9B4-E4DB186705B4}" dt="2025-11-19T00:38:58.673" v="4980" actId="1076"/>
          <ac:picMkLst>
            <pc:docMk/>
            <pc:sldMk cId="1939836622" sldId="263"/>
            <ac:picMk id="11" creationId="{D808233F-D181-3E8A-267A-C02E84FAC26B}"/>
          </ac:picMkLst>
        </pc:picChg>
      </pc:sldChg>
      <pc:sldChg chg="modSp add mod">
        <pc:chgData name="遼太 荒川" userId="1facf335bc40045d" providerId="LiveId" clId="{7CB52D39-6996-4D46-A9B4-E4DB186705B4}" dt="2025-11-21T04:31:55.428" v="11021" actId="20577"/>
        <pc:sldMkLst>
          <pc:docMk/>
          <pc:sldMk cId="2315726964" sldId="267"/>
        </pc:sldMkLst>
        <pc:spChg chg="mod">
          <ac:chgData name="遼太 荒川" userId="1facf335bc40045d" providerId="LiveId" clId="{7CB52D39-6996-4D46-A9B4-E4DB186705B4}" dt="2025-11-20T05:35:41.076" v="10271" actId="20577"/>
          <ac:spMkLst>
            <pc:docMk/>
            <pc:sldMk cId="2315726964" sldId="267"/>
            <ac:spMk id="2" creationId="{18ECD711-7370-5A50-A769-AC3DCEA29D83}"/>
          </ac:spMkLst>
        </pc:spChg>
        <pc:spChg chg="mod">
          <ac:chgData name="遼太 荒川" userId="1facf335bc40045d" providerId="LiveId" clId="{7CB52D39-6996-4D46-A9B4-E4DB186705B4}" dt="2025-11-21T04:31:55.428" v="11021" actId="20577"/>
          <ac:spMkLst>
            <pc:docMk/>
            <pc:sldMk cId="2315726964" sldId="267"/>
            <ac:spMk id="3" creationId="{E23F4D75-9F4B-645B-A5B7-4A95D8E9FCBA}"/>
          </ac:spMkLst>
        </pc:spChg>
      </pc:sldChg>
      <pc:sldChg chg="addSp modSp add mod setBg">
        <pc:chgData name="遼太 荒川" userId="1facf335bc40045d" providerId="LiveId" clId="{7CB52D39-6996-4D46-A9B4-E4DB186705B4}" dt="2025-11-20T05:27:35.469" v="10259" actId="2711"/>
        <pc:sldMkLst>
          <pc:docMk/>
          <pc:sldMk cId="2657958527" sldId="268"/>
        </pc:sldMkLst>
        <pc:spChg chg="mod">
          <ac:chgData name="遼太 荒川" userId="1facf335bc40045d" providerId="LiveId" clId="{7CB52D39-6996-4D46-A9B4-E4DB186705B4}" dt="2025-11-19T04:38:50.201" v="7440" actId="1076"/>
          <ac:spMkLst>
            <pc:docMk/>
            <pc:sldMk cId="2657958527" sldId="268"/>
            <ac:spMk id="2" creationId="{CA8C42A3-A50A-08A0-1DCD-07AFD8131B39}"/>
          </ac:spMkLst>
        </pc:spChg>
        <pc:spChg chg="mod">
          <ac:chgData name="遼太 荒川" userId="1facf335bc40045d" providerId="LiveId" clId="{7CB52D39-6996-4D46-A9B4-E4DB186705B4}" dt="2025-11-20T05:17:42.813" v="10247" actId="14100"/>
          <ac:spMkLst>
            <pc:docMk/>
            <pc:sldMk cId="2657958527" sldId="268"/>
            <ac:spMk id="3" creationId="{F7A76CFF-1D54-E18D-CCC2-FE2C2374FCDA}"/>
          </ac:spMkLst>
        </pc:spChg>
        <pc:spChg chg="add mod">
          <ac:chgData name="遼太 荒川" userId="1facf335bc40045d" providerId="LiveId" clId="{7CB52D39-6996-4D46-A9B4-E4DB186705B4}" dt="2025-11-19T04:46:26.426" v="7877" actId="2711"/>
          <ac:spMkLst>
            <pc:docMk/>
            <pc:sldMk cId="2657958527" sldId="268"/>
            <ac:spMk id="10" creationId="{BB3B8FC3-EC4F-C5E7-7E68-9230392387B2}"/>
          </ac:spMkLst>
        </pc:spChg>
        <pc:spChg chg="add mod">
          <ac:chgData name="遼太 荒川" userId="1facf335bc40045d" providerId="LiveId" clId="{7CB52D39-6996-4D46-A9B4-E4DB186705B4}" dt="2025-11-20T05:27:35.469" v="10259" actId="2711"/>
          <ac:spMkLst>
            <pc:docMk/>
            <pc:sldMk cId="2657958527" sldId="268"/>
            <ac:spMk id="11" creationId="{6D79929E-116C-00C3-9584-E943B9C3F893}"/>
          </ac:spMkLst>
        </pc:spChg>
        <pc:spChg chg="add">
          <ac:chgData name="遼太 荒川" userId="1facf335bc40045d" providerId="LiveId" clId="{7CB52D39-6996-4D46-A9B4-E4DB186705B4}" dt="2025-11-19T04:35:08.997" v="6933" actId="26606"/>
          <ac:spMkLst>
            <pc:docMk/>
            <pc:sldMk cId="2657958527" sldId="268"/>
            <ac:spMk id="12" creationId="{A5A14613-C96C-F5FD-0593-24D7C0DA4997}"/>
          </ac:spMkLst>
        </pc:spChg>
        <pc:picChg chg="add mod">
          <ac:chgData name="遼太 荒川" userId="1facf335bc40045d" providerId="LiveId" clId="{7CB52D39-6996-4D46-A9B4-E4DB186705B4}" dt="2025-11-19T04:46:32.334" v="7878" actId="1076"/>
          <ac:picMkLst>
            <pc:docMk/>
            <pc:sldMk cId="2657958527" sldId="268"/>
            <ac:picMk id="5" creationId="{AB845E52-CF2C-C5E3-456D-3F99701C1069}"/>
          </ac:picMkLst>
        </pc:picChg>
        <pc:picChg chg="add mod">
          <ac:chgData name="遼太 荒川" userId="1facf335bc40045d" providerId="LiveId" clId="{7CB52D39-6996-4D46-A9B4-E4DB186705B4}" dt="2025-11-19T04:46:39.029" v="7879" actId="1076"/>
          <ac:picMkLst>
            <pc:docMk/>
            <pc:sldMk cId="2657958527" sldId="268"/>
            <ac:picMk id="7" creationId="{CFCD6EFB-7B23-3166-4B54-202DDF7C06C2}"/>
          </ac:picMkLst>
        </pc:picChg>
        <pc:picChg chg="add mod">
          <ac:chgData name="遼太 荒川" userId="1facf335bc40045d" providerId="LiveId" clId="{7CB52D39-6996-4D46-A9B4-E4DB186705B4}" dt="2025-11-19T04:39:49.470" v="7445" actId="14100"/>
          <ac:picMkLst>
            <pc:docMk/>
            <pc:sldMk cId="2657958527" sldId="268"/>
            <ac:picMk id="9" creationId="{EB0501DE-5EFD-1DFB-E134-067200FB8C7F}"/>
          </ac:picMkLst>
        </pc:picChg>
      </pc:sldChg>
      <pc:sldChg chg="addSp delSp modSp new mod">
        <pc:chgData name="遼太 荒川" userId="1facf335bc40045d" providerId="LiveId" clId="{7CB52D39-6996-4D46-A9B4-E4DB186705B4}" dt="2025-11-18T02:22:00.907" v="4258" actId="2711"/>
        <pc:sldMkLst>
          <pc:docMk/>
          <pc:sldMk cId="2012033983" sldId="269"/>
        </pc:sldMkLst>
        <pc:spChg chg="mod">
          <ac:chgData name="遼太 荒川" userId="1facf335bc40045d" providerId="LiveId" clId="{7CB52D39-6996-4D46-A9B4-E4DB186705B4}" dt="2025-11-17T06:00:46.413" v="810" actId="20577"/>
          <ac:spMkLst>
            <pc:docMk/>
            <pc:sldMk cId="2012033983" sldId="269"/>
            <ac:spMk id="2" creationId="{9DA13459-4CDC-38F5-5B68-79E4BB4D440A}"/>
          </ac:spMkLst>
        </pc:spChg>
        <pc:spChg chg="add mod">
          <ac:chgData name="遼太 荒川" userId="1facf335bc40045d" providerId="LiveId" clId="{7CB52D39-6996-4D46-A9B4-E4DB186705B4}" dt="2025-11-18T02:22:00.907" v="4258" actId="2711"/>
          <ac:spMkLst>
            <pc:docMk/>
            <pc:sldMk cId="2012033983" sldId="269"/>
            <ac:spMk id="8" creationId="{D0A5F1C9-4148-4D7E-4656-C086ACEE457E}"/>
          </ac:spMkLst>
        </pc:spChg>
        <pc:spChg chg="add mod">
          <ac:chgData name="遼太 荒川" userId="1facf335bc40045d" providerId="LiveId" clId="{7CB52D39-6996-4D46-A9B4-E4DB186705B4}" dt="2025-11-18T02:21:51.916" v="4257" actId="2711"/>
          <ac:spMkLst>
            <pc:docMk/>
            <pc:sldMk cId="2012033983" sldId="269"/>
            <ac:spMk id="9" creationId="{AEE62819-ACB4-7DC6-5FA8-E0D6EB04CCA2}"/>
          </ac:spMkLst>
        </pc:spChg>
        <pc:picChg chg="add mod">
          <ac:chgData name="遼太 荒川" userId="1facf335bc40045d" providerId="LiveId" clId="{7CB52D39-6996-4D46-A9B4-E4DB186705B4}" dt="2025-11-17T06:01:59" v="819" actId="1076"/>
          <ac:picMkLst>
            <pc:docMk/>
            <pc:sldMk cId="2012033983" sldId="269"/>
            <ac:picMk id="5" creationId="{BC85A9F5-1A36-BF6F-006D-7A95BDFBB515}"/>
          </ac:picMkLst>
        </pc:picChg>
        <pc:picChg chg="add mod">
          <ac:chgData name="遼太 荒川" userId="1facf335bc40045d" providerId="LiveId" clId="{7CB52D39-6996-4D46-A9B4-E4DB186705B4}" dt="2025-11-17T06:08:33.335" v="1008" actId="1076"/>
          <ac:picMkLst>
            <pc:docMk/>
            <pc:sldMk cId="2012033983" sldId="269"/>
            <ac:picMk id="7" creationId="{332092A0-AB9E-BF1C-B962-59FABDB33023}"/>
          </ac:picMkLst>
        </pc:picChg>
      </pc:sldChg>
      <pc:sldChg chg="addSp delSp modSp new mod">
        <pc:chgData name="遼太 荒川" userId="1facf335bc40045d" providerId="LiveId" clId="{7CB52D39-6996-4D46-A9B4-E4DB186705B4}" dt="2025-11-20T04:25:47.981" v="8943" actId="20577"/>
        <pc:sldMkLst>
          <pc:docMk/>
          <pc:sldMk cId="1906516015" sldId="270"/>
        </pc:sldMkLst>
        <pc:spChg chg="mod">
          <ac:chgData name="遼太 荒川" userId="1facf335bc40045d" providerId="LiveId" clId="{7CB52D39-6996-4D46-A9B4-E4DB186705B4}" dt="2025-11-20T04:22:09.108" v="8552" actId="20577"/>
          <ac:spMkLst>
            <pc:docMk/>
            <pc:sldMk cId="1906516015" sldId="270"/>
            <ac:spMk id="2" creationId="{3F53177E-CC8A-EFD3-9111-1EF20BB16CEE}"/>
          </ac:spMkLst>
        </pc:spChg>
        <pc:spChg chg="mod">
          <ac:chgData name="遼太 荒川" userId="1facf335bc40045d" providerId="LiveId" clId="{7CB52D39-6996-4D46-A9B4-E4DB186705B4}" dt="2025-11-20T04:25:47.981" v="8943" actId="20577"/>
          <ac:spMkLst>
            <pc:docMk/>
            <pc:sldMk cId="1906516015" sldId="270"/>
            <ac:spMk id="3" creationId="{57647A98-7E04-6B81-E9B5-630DCBBEE6DE}"/>
          </ac:spMkLst>
        </pc:spChg>
      </pc:sldChg>
      <pc:sldChg chg="modSp new mod">
        <pc:chgData name="遼太 荒川" userId="1facf335bc40045d" providerId="LiveId" clId="{7CB52D39-6996-4D46-A9B4-E4DB186705B4}" dt="2025-11-19T04:55:12.851" v="8056" actId="20577"/>
        <pc:sldMkLst>
          <pc:docMk/>
          <pc:sldMk cId="1937781548" sldId="271"/>
        </pc:sldMkLst>
        <pc:spChg chg="mod">
          <ac:chgData name="遼太 荒川" userId="1facf335bc40045d" providerId="LiveId" clId="{7CB52D39-6996-4D46-A9B4-E4DB186705B4}" dt="2025-11-18T02:22:32.708" v="4259" actId="2711"/>
          <ac:spMkLst>
            <pc:docMk/>
            <pc:sldMk cId="1937781548" sldId="271"/>
            <ac:spMk id="2" creationId="{5FE5BD0F-ED22-A171-2D44-574D6E8723B7}"/>
          </ac:spMkLst>
        </pc:spChg>
        <pc:spChg chg="mod">
          <ac:chgData name="遼太 荒川" userId="1facf335bc40045d" providerId="LiveId" clId="{7CB52D39-6996-4D46-A9B4-E4DB186705B4}" dt="2025-11-19T04:55:12.851" v="8056" actId="20577"/>
          <ac:spMkLst>
            <pc:docMk/>
            <pc:sldMk cId="1937781548" sldId="271"/>
            <ac:spMk id="3" creationId="{BEC24680-70FE-AAFE-285A-E04A59213058}"/>
          </ac:spMkLst>
        </pc:spChg>
      </pc:sldChg>
      <pc:sldChg chg="addSp delSp modSp add mod">
        <pc:chgData name="遼太 荒川" userId="1facf335bc40045d" providerId="LiveId" clId="{7CB52D39-6996-4D46-A9B4-E4DB186705B4}" dt="2025-11-18T02:33:43.105" v="4954" actId="20577"/>
        <pc:sldMkLst>
          <pc:docMk/>
          <pc:sldMk cId="2279443104" sldId="272"/>
        </pc:sldMkLst>
        <pc:spChg chg="add mod">
          <ac:chgData name="遼太 荒川" userId="1facf335bc40045d" providerId="LiveId" clId="{7CB52D39-6996-4D46-A9B4-E4DB186705B4}" dt="2025-11-18T02:33:43.105" v="4954" actId="20577"/>
          <ac:spMkLst>
            <pc:docMk/>
            <pc:sldMk cId="2279443104" sldId="272"/>
            <ac:spMk id="3" creationId="{B6DB21B2-D103-AE6E-8F92-25E39BCDA06B}"/>
          </ac:spMkLst>
        </pc:spChg>
        <pc:spChg chg="add mod">
          <ac:chgData name="遼太 荒川" userId="1facf335bc40045d" providerId="LiveId" clId="{7CB52D39-6996-4D46-A9B4-E4DB186705B4}" dt="2025-11-18T02:27:16.734" v="4574" actId="1076"/>
          <ac:spMkLst>
            <pc:docMk/>
            <pc:sldMk cId="2279443104" sldId="272"/>
            <ac:spMk id="4" creationId="{9C14CD61-2B6F-3E97-4CAB-F50F4E1E6C28}"/>
          </ac:spMkLst>
        </pc:spChg>
        <pc:picChg chg="add mod">
          <ac:chgData name="遼太 荒川" userId="1facf335bc40045d" providerId="LiveId" clId="{7CB52D39-6996-4D46-A9B4-E4DB186705B4}" dt="2025-11-18T02:28:07.521" v="4628" actId="1076"/>
          <ac:picMkLst>
            <pc:docMk/>
            <pc:sldMk cId="2279443104" sldId="272"/>
            <ac:picMk id="6" creationId="{0BDC10D0-DE80-3D21-3EF0-8486DB1F51DA}"/>
          </ac:picMkLst>
        </pc:picChg>
      </pc:sldChg>
      <pc:sldChg chg="addSp delSp modSp add mod ord setBg">
        <pc:chgData name="遼太 荒川" userId="1facf335bc40045d" providerId="LiveId" clId="{7CB52D39-6996-4D46-A9B4-E4DB186705B4}" dt="2025-11-22T13:45:43.006" v="11051" actId="20577"/>
        <pc:sldMkLst>
          <pc:docMk/>
          <pc:sldMk cId="531503950" sldId="273"/>
        </pc:sldMkLst>
        <pc:spChg chg="mod">
          <ac:chgData name="遼太 荒川" userId="1facf335bc40045d" providerId="LiveId" clId="{7CB52D39-6996-4D46-A9B4-E4DB186705B4}" dt="2025-11-19T00:48:16.765" v="5530" actId="1076"/>
          <ac:spMkLst>
            <pc:docMk/>
            <pc:sldMk cId="531503950" sldId="273"/>
            <ac:spMk id="2" creationId="{90EF9238-EDBC-9AB5-CF5B-BF4A0834C99B}"/>
          </ac:spMkLst>
        </pc:spChg>
        <pc:spChg chg="mod">
          <ac:chgData name="遼太 荒川" userId="1facf335bc40045d" providerId="LiveId" clId="{7CB52D39-6996-4D46-A9B4-E4DB186705B4}" dt="2025-11-22T13:45:43.006" v="11051" actId="20577"/>
          <ac:spMkLst>
            <pc:docMk/>
            <pc:sldMk cId="531503950" sldId="273"/>
            <ac:spMk id="3" creationId="{9EA0903B-2162-3D3D-7C74-CC798176D9EB}"/>
          </ac:spMkLst>
        </pc:spChg>
        <pc:spChg chg="add mod">
          <ac:chgData name="遼太 荒川" userId="1facf335bc40045d" providerId="LiveId" clId="{7CB52D39-6996-4D46-A9B4-E4DB186705B4}" dt="2025-11-19T02:25:05.514" v="6421" actId="2711"/>
          <ac:spMkLst>
            <pc:docMk/>
            <pc:sldMk cId="531503950" sldId="273"/>
            <ac:spMk id="8" creationId="{6016D047-1D2E-40CA-2B54-29DB58055F20}"/>
          </ac:spMkLst>
        </pc:spChg>
        <pc:spChg chg="add">
          <ac:chgData name="遼太 荒川" userId="1facf335bc40045d" providerId="LiveId" clId="{7CB52D39-6996-4D46-A9B4-E4DB186705B4}" dt="2025-11-19T00:47:24.134" v="5524" actId="26606"/>
          <ac:spMkLst>
            <pc:docMk/>
            <pc:sldMk cId="531503950" sldId="273"/>
            <ac:spMk id="10" creationId="{C20CE451-818C-E63D-258B-234B6C543D34}"/>
          </ac:spMkLst>
        </pc:spChg>
        <pc:picChg chg="add mod">
          <ac:chgData name="遼太 荒川" userId="1facf335bc40045d" providerId="LiveId" clId="{7CB52D39-6996-4D46-A9B4-E4DB186705B4}" dt="2025-11-19T00:48:06.398" v="5528" actId="1076"/>
          <ac:picMkLst>
            <pc:docMk/>
            <pc:sldMk cId="531503950" sldId="273"/>
            <ac:picMk id="7" creationId="{39A7D8D1-28BB-061B-DBC1-04E6A7639264}"/>
          </ac:picMkLst>
        </pc:picChg>
      </pc:sldChg>
      <pc:sldChg chg="addSp delSp modSp add mod setBg">
        <pc:chgData name="遼太 荒川" userId="1facf335bc40045d" providerId="LiveId" clId="{7CB52D39-6996-4D46-A9B4-E4DB186705B4}" dt="2025-11-20T05:13:38.718" v="10045" actId="20577"/>
        <pc:sldMkLst>
          <pc:docMk/>
          <pc:sldMk cId="2514952599" sldId="274"/>
        </pc:sldMkLst>
        <pc:spChg chg="mod">
          <ac:chgData name="遼太 荒川" userId="1facf335bc40045d" providerId="LiveId" clId="{7CB52D39-6996-4D46-A9B4-E4DB186705B4}" dt="2025-11-19T03:01:32.738" v="6424" actId="26606"/>
          <ac:spMkLst>
            <pc:docMk/>
            <pc:sldMk cId="2514952599" sldId="274"/>
            <ac:spMk id="2" creationId="{7A3BDD99-5485-8593-E6A9-5B5C92A7E32C}"/>
          </ac:spMkLst>
        </pc:spChg>
        <pc:spChg chg="mod">
          <ac:chgData name="遼太 荒川" userId="1facf335bc40045d" providerId="LiveId" clId="{7CB52D39-6996-4D46-A9B4-E4DB186705B4}" dt="2025-11-20T05:13:38.718" v="10045" actId="20577"/>
          <ac:spMkLst>
            <pc:docMk/>
            <pc:sldMk cId="2514952599" sldId="274"/>
            <ac:spMk id="3" creationId="{354ABF2E-2084-4960-FD48-06DA974F0F3E}"/>
          </ac:spMkLst>
        </pc:spChg>
        <pc:spChg chg="add mod">
          <ac:chgData name="遼太 荒川" userId="1facf335bc40045d" providerId="LiveId" clId="{7CB52D39-6996-4D46-A9B4-E4DB186705B4}" dt="2025-11-19T03:50:41.700" v="6930" actId="2711"/>
          <ac:spMkLst>
            <pc:docMk/>
            <pc:sldMk cId="2514952599" sldId="274"/>
            <ac:spMk id="8" creationId="{FD4FCA3A-7893-BE52-9F6D-86EC70D3537C}"/>
          </ac:spMkLst>
        </pc:spChg>
        <pc:spChg chg="add">
          <ac:chgData name="遼太 荒川" userId="1facf335bc40045d" providerId="LiveId" clId="{7CB52D39-6996-4D46-A9B4-E4DB186705B4}" dt="2025-11-19T03:01:32.738" v="6424" actId="26606"/>
          <ac:spMkLst>
            <pc:docMk/>
            <pc:sldMk cId="2514952599" sldId="274"/>
            <ac:spMk id="10" creationId="{C20CE451-818C-E63D-258B-234B6C543D34}"/>
          </ac:spMkLst>
        </pc:spChg>
        <pc:picChg chg="add mod">
          <ac:chgData name="遼太 荒川" userId="1facf335bc40045d" providerId="LiveId" clId="{7CB52D39-6996-4D46-A9B4-E4DB186705B4}" dt="2025-11-20T05:12:44.975" v="9994" actId="1076"/>
          <ac:picMkLst>
            <pc:docMk/>
            <pc:sldMk cId="2514952599" sldId="274"/>
            <ac:picMk id="11" creationId="{DC99F3BF-8D1D-82AC-C590-F5EAE1C37522}"/>
          </ac:picMkLst>
        </pc:picChg>
      </pc:sldChg>
      <pc:sldChg chg="addSp delSp modSp add mod">
        <pc:chgData name="遼太 荒川" userId="1facf335bc40045d" providerId="LiveId" clId="{7CB52D39-6996-4D46-A9B4-E4DB186705B4}" dt="2025-11-20T05:15:03.591" v="10243" actId="20577"/>
        <pc:sldMkLst>
          <pc:docMk/>
          <pc:sldMk cId="1037769101" sldId="275"/>
        </pc:sldMkLst>
        <pc:spChg chg="mod">
          <ac:chgData name="遼太 荒川" userId="1facf335bc40045d" providerId="LiveId" clId="{7CB52D39-6996-4D46-A9B4-E4DB186705B4}" dt="2025-11-19T04:41:43.948" v="7456" actId="14100"/>
          <ac:spMkLst>
            <pc:docMk/>
            <pc:sldMk cId="1037769101" sldId="275"/>
            <ac:spMk id="2" creationId="{0F772AE8-C1F9-57EF-2474-393B0BD4CAA7}"/>
          </ac:spMkLst>
        </pc:spChg>
        <pc:spChg chg="add mod">
          <ac:chgData name="遼太 荒川" userId="1facf335bc40045d" providerId="LiveId" clId="{7CB52D39-6996-4D46-A9B4-E4DB186705B4}" dt="2025-11-20T05:15:03.591" v="10243" actId="20577"/>
          <ac:spMkLst>
            <pc:docMk/>
            <pc:sldMk cId="1037769101" sldId="275"/>
            <ac:spMk id="6" creationId="{A24256C5-2F95-7A62-BCBE-A2906090B1E7}"/>
          </ac:spMkLst>
        </pc:spChg>
        <pc:spChg chg="add mod">
          <ac:chgData name="遼太 荒川" userId="1facf335bc40045d" providerId="LiveId" clId="{7CB52D39-6996-4D46-A9B4-E4DB186705B4}" dt="2025-11-19T04:56:00.078" v="8109" actId="122"/>
          <ac:spMkLst>
            <pc:docMk/>
            <pc:sldMk cId="1037769101" sldId="275"/>
            <ac:spMk id="14" creationId="{37BBE407-58CB-5A3F-B862-6D88E5D74D26}"/>
          </ac:spMkLst>
        </pc:spChg>
        <pc:spChg chg="add">
          <ac:chgData name="遼太 荒川" userId="1facf335bc40045d" providerId="LiveId" clId="{7CB52D39-6996-4D46-A9B4-E4DB186705B4}" dt="2025-11-19T04:41:20.895" v="7452" actId="26606"/>
          <ac:spMkLst>
            <pc:docMk/>
            <pc:sldMk cId="1037769101" sldId="275"/>
            <ac:spMk id="17" creationId="{BA2AFC67-0973-EC0D-F14E-710D701B20BD}"/>
          </ac:spMkLst>
        </pc:spChg>
        <pc:picChg chg="add mod">
          <ac:chgData name="遼太 荒川" userId="1facf335bc40045d" providerId="LiveId" clId="{7CB52D39-6996-4D46-A9B4-E4DB186705B4}" dt="2025-11-19T04:41:56.860" v="7459" actId="1076"/>
          <ac:picMkLst>
            <pc:docMk/>
            <pc:sldMk cId="1037769101" sldId="275"/>
            <ac:picMk id="13" creationId="{2DF04160-9988-9F12-05F5-41C8AA441649}"/>
          </ac:picMkLst>
        </pc:picChg>
      </pc:sldChg>
      <pc:sldMasterChg chg="add addSldLayout">
        <pc:chgData name="遼太 荒川" userId="1facf335bc40045d" providerId="LiveId" clId="{7CB52D39-6996-4D46-A9B4-E4DB186705B4}" dt="2025-11-17T00:54:47.600" v="69" actId="26606"/>
        <pc:sldMasterMkLst>
          <pc:docMk/>
          <pc:sldMasterMk cId="958957928" sldId="2147483660"/>
        </pc:sldMasterMkLst>
        <pc:sldLayoutChg chg="add">
          <pc:chgData name="遼太 荒川" userId="1facf335bc40045d" providerId="LiveId" clId="{7CB52D39-6996-4D46-A9B4-E4DB186705B4}" dt="2025-11-17T00:54:47.600" v="69" actId="26606"/>
          <pc:sldLayoutMkLst>
            <pc:docMk/>
            <pc:sldMasterMk cId="958957928" sldId="2147483660"/>
            <pc:sldLayoutMk cId="3368957584" sldId="2147483661"/>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1832136737" sldId="2147483662"/>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1357558463" sldId="2147483663"/>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4078559115" sldId="2147483664"/>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2530748443" sldId="2147483665"/>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1160726292" sldId="2147483666"/>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172802085" sldId="2147483667"/>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3243935177" sldId="2147483668"/>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61263200" sldId="2147483669"/>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2450118643" sldId="2147483670"/>
          </pc:sldLayoutMkLst>
        </pc:sldLayoutChg>
        <pc:sldLayoutChg chg="add">
          <pc:chgData name="遼太 荒川" userId="1facf335bc40045d" providerId="LiveId" clId="{7CB52D39-6996-4D46-A9B4-E4DB186705B4}" dt="2025-11-17T00:54:47.600" v="69" actId="26606"/>
          <pc:sldLayoutMkLst>
            <pc:docMk/>
            <pc:sldMasterMk cId="958957928" sldId="2147483660"/>
            <pc:sldLayoutMk cId="1863906018"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10CE6-4151-4D20-9590-5677D267F70F}" type="datetimeFigureOut">
              <a:rPr kumimoji="1" lang="ja-JP" altLang="en-US" smtClean="0"/>
              <a:t>2025/11/22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12A2B-955F-4EA6-9A02-03B557105C8E}" type="slidenum">
              <a:rPr kumimoji="1" lang="ja-JP" altLang="en-US" smtClean="0"/>
              <a:t>‹#›</a:t>
            </a:fld>
            <a:endParaRPr kumimoji="1" lang="ja-JP" altLang="en-US"/>
          </a:p>
        </p:txBody>
      </p:sp>
    </p:spTree>
    <p:extLst>
      <p:ext uri="{BB962C8B-B14F-4D97-AF65-F5344CB8AC3E}">
        <p14:creationId xmlns:p14="http://schemas.microsoft.com/office/powerpoint/2010/main" val="6202897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0912A2B-955F-4EA6-9A02-03B557105C8E}" type="slidenum">
              <a:rPr kumimoji="1" lang="ja-JP" altLang="en-US" smtClean="0"/>
              <a:t>16</a:t>
            </a:fld>
            <a:endParaRPr kumimoji="1" lang="ja-JP" altLang="en-US"/>
          </a:p>
        </p:txBody>
      </p:sp>
    </p:spTree>
    <p:extLst>
      <p:ext uri="{BB962C8B-B14F-4D97-AF65-F5344CB8AC3E}">
        <p14:creationId xmlns:p14="http://schemas.microsoft.com/office/powerpoint/2010/main" val="638556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11/22/2025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68957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11/22/2025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5011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11/22/2025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63906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32136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11/22/2025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57558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7855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11/22/2025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30748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11/22/2025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6072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11/22/2025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280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11/22/2025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4393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11/22/2025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1263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11/22/2025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958957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E0DC6F-DB0E-DBE1-8178-AE81BC6B9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ビデオ 3" descr="火をつけた花火">
            <a:extLst>
              <a:ext uri="{FF2B5EF4-FFF2-40B4-BE49-F238E27FC236}">
                <a16:creationId xmlns:a16="http://schemas.microsoft.com/office/drawing/2014/main" id="{969EB2A0-ED76-520F-45C6-685D15ED2AB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4D07BF5-D29E-918E-55FE-747AF2A0E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66726" cy="68580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E563D5A-4CD0-CF82-8BC1-3804DA7323EE}"/>
              </a:ext>
            </a:extLst>
          </p:cNvPr>
          <p:cNvSpPr>
            <a:spLocks noGrp="1"/>
          </p:cNvSpPr>
          <p:nvPr>
            <p:ph type="ctrTitle"/>
          </p:nvPr>
        </p:nvSpPr>
        <p:spPr>
          <a:xfrm>
            <a:off x="441035" y="1424475"/>
            <a:ext cx="3719485" cy="2583320"/>
          </a:xfrm>
        </p:spPr>
        <p:txBody>
          <a:bodyPr anchor="t">
            <a:normAutofit/>
          </a:bodyPr>
          <a:lstStyle/>
          <a:p>
            <a:pPr algn="l"/>
            <a:r>
              <a:rPr lang="en-US" altLang="ja-JP" sz="3200" dirty="0">
                <a:latin typeface="メイリオ" panose="020B0604030504040204" pitchFamily="50" charset="-128"/>
                <a:ea typeface="メイリオ" panose="020B0604030504040204" pitchFamily="50" charset="-128"/>
              </a:rPr>
              <a:t>Spark+</a:t>
            </a:r>
            <a:r>
              <a:rPr lang="ja-JP" altLang="en-US" sz="3200" dirty="0">
                <a:latin typeface="メイリオ" panose="020B0604030504040204" pitchFamily="50" charset="-128"/>
                <a:ea typeface="メイリオ" panose="020B0604030504040204" pitchFamily="50" charset="-128"/>
              </a:rPr>
              <a:t>様</a:t>
            </a:r>
            <a:br>
              <a:rPr lang="en-US" altLang="ja-JP" sz="3200" dirty="0">
                <a:latin typeface="メイリオ" panose="020B0604030504040204" pitchFamily="50" charset="-128"/>
                <a:ea typeface="メイリオ" panose="020B0604030504040204" pitchFamily="50" charset="-128"/>
              </a:rPr>
            </a:br>
            <a:r>
              <a:rPr lang="ja-JP" altLang="en-US" sz="3200" dirty="0">
                <a:latin typeface="メイリオ" panose="020B0604030504040204" pitchFamily="50" charset="-128"/>
                <a:ea typeface="メイリオ" panose="020B0604030504040204" pitchFamily="50" charset="-128"/>
              </a:rPr>
              <a:t>採用課題</a:t>
            </a:r>
            <a:endParaRPr kumimoji="1" lang="ja-JP" altLang="en-US" sz="32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BDEAE336-B5D4-4DD3-18B6-7422A2394455}"/>
              </a:ext>
            </a:extLst>
          </p:cNvPr>
          <p:cNvSpPr>
            <a:spLocks noGrp="1"/>
          </p:cNvSpPr>
          <p:nvPr>
            <p:ph type="subTitle" idx="1"/>
          </p:nvPr>
        </p:nvSpPr>
        <p:spPr>
          <a:xfrm>
            <a:off x="441035" y="4007796"/>
            <a:ext cx="3424382" cy="2000041"/>
          </a:xfrm>
        </p:spPr>
        <p:txBody>
          <a:bodyPr anchor="b">
            <a:normAutofit/>
          </a:bodyPr>
          <a:lstStyle/>
          <a:p>
            <a:pPr algn="l"/>
            <a:r>
              <a:rPr kumimoji="1" lang="ja-JP" altLang="en-US" dirty="0">
                <a:latin typeface="メイリオ" panose="020B0604030504040204" pitchFamily="50" charset="-128"/>
                <a:ea typeface="メイリオ" panose="020B0604030504040204" pitchFamily="50" charset="-128"/>
              </a:rPr>
              <a:t>荒川遼太</a:t>
            </a:r>
          </a:p>
        </p:txBody>
      </p:sp>
    </p:spTree>
    <p:extLst>
      <p:ext uri="{BB962C8B-B14F-4D97-AF65-F5344CB8AC3E}">
        <p14:creationId xmlns:p14="http://schemas.microsoft.com/office/powerpoint/2010/main" val="139882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CF689A-DE62-9F70-CCDC-D2C0C8CCC2D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6E37E9F-0D7B-3A32-831F-F60BBD6B9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BD8B56A-E3CC-4F65-B2E5-807856CE5C34}"/>
              </a:ext>
            </a:extLst>
          </p:cNvPr>
          <p:cNvSpPr>
            <a:spLocks noGrp="1"/>
          </p:cNvSpPr>
          <p:nvPr>
            <p:ph type="title"/>
          </p:nvPr>
        </p:nvSpPr>
        <p:spPr>
          <a:xfrm>
            <a:off x="1172509" y="264197"/>
            <a:ext cx="6254672" cy="764503"/>
          </a:xfrm>
        </p:spPr>
        <p:txBody>
          <a:bodyPr anchor="b">
            <a:normAutofit/>
          </a:bodyPr>
          <a:lstStyle/>
          <a:p>
            <a:r>
              <a:rPr kumimoji="1" lang="en-US" altLang="ja-JP" dirty="0">
                <a:latin typeface="メイリオ" panose="020B0604030504040204" pitchFamily="50" charset="-128"/>
                <a:ea typeface="メイリオ" panose="020B0604030504040204" pitchFamily="50" charset="-128"/>
              </a:rPr>
              <a:t>L2</a:t>
            </a:r>
            <a:r>
              <a:rPr kumimoji="1" lang="ja-JP" altLang="en-US" dirty="0">
                <a:latin typeface="メイリオ" panose="020B0604030504040204" pitchFamily="50" charset="-128"/>
                <a:ea typeface="メイリオ" panose="020B0604030504040204" pitchFamily="50" charset="-128"/>
              </a:rPr>
              <a:t>正則化</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WeightDecay</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936B11AA-E0BA-CBDE-AE9F-C97CE8C03857}"/>
              </a:ext>
            </a:extLst>
          </p:cNvPr>
          <p:cNvSpPr>
            <a:spLocks noGrp="1"/>
          </p:cNvSpPr>
          <p:nvPr>
            <p:ph idx="1"/>
          </p:nvPr>
        </p:nvSpPr>
        <p:spPr>
          <a:xfrm>
            <a:off x="1172509" y="2510288"/>
            <a:ext cx="4916424" cy="3454933"/>
          </a:xfrm>
        </p:spPr>
        <p:txBody>
          <a:bodyPr>
            <a:normAutofit lnSpcReduction="10000"/>
          </a:bodyPr>
          <a:lstStyle/>
          <a:p>
            <a:pPr marL="0" indent="0">
              <a:buNone/>
            </a:pPr>
            <a:r>
              <a:rPr kumimoji="1" lang="en-US" altLang="ja-JP" sz="1900" dirty="0">
                <a:latin typeface="メイリオ" panose="020B0604030504040204" pitchFamily="50" charset="-128"/>
                <a:ea typeface="メイリオ" panose="020B0604030504040204" pitchFamily="50" charset="-128"/>
              </a:rPr>
              <a:t>〈</a:t>
            </a:r>
            <a:r>
              <a:rPr kumimoji="1" lang="ja-JP" altLang="en-US" sz="1900" dirty="0">
                <a:latin typeface="メイリオ" panose="020B0604030504040204" pitchFamily="50" charset="-128"/>
                <a:ea typeface="メイリオ" panose="020B0604030504040204" pitchFamily="50" charset="-128"/>
              </a:rPr>
              <a:t>施策内容</a:t>
            </a:r>
            <a:r>
              <a:rPr kumimoji="1" lang="en-US" altLang="ja-JP" sz="1900" dirty="0">
                <a:latin typeface="メイリオ" panose="020B0604030504040204" pitchFamily="50" charset="-128"/>
                <a:ea typeface="メイリオ" panose="020B0604030504040204" pitchFamily="50" charset="-128"/>
              </a:rPr>
              <a:t>〉</a:t>
            </a:r>
          </a:p>
          <a:p>
            <a:pPr marL="0" indent="0">
              <a:buNone/>
            </a:pPr>
            <a:r>
              <a:rPr kumimoji="1" lang="en-US" altLang="ja-JP" sz="1900" dirty="0" err="1">
                <a:latin typeface="メイリオ" panose="020B0604030504040204" pitchFamily="50" charset="-128"/>
                <a:ea typeface="メイリオ" panose="020B0604030504040204" pitchFamily="50" charset="-128"/>
              </a:rPr>
              <a:t>Weight_decay</a:t>
            </a:r>
            <a:r>
              <a:rPr kumimoji="1" lang="en-US" altLang="ja-JP" sz="1900" dirty="0">
                <a:latin typeface="メイリオ" panose="020B0604030504040204" pitchFamily="50" charset="-128"/>
                <a:ea typeface="メイリオ" panose="020B0604030504040204" pitchFamily="50" charset="-128"/>
              </a:rPr>
              <a:t> = 1e-4</a:t>
            </a:r>
          </a:p>
          <a:p>
            <a:pPr marL="0" indent="0">
              <a:buNone/>
            </a:pPr>
            <a:r>
              <a:rPr kumimoji="1" lang="ja-JP" altLang="en-US" sz="1900" dirty="0">
                <a:latin typeface="メイリオ" panose="020B0604030504040204" pitchFamily="50" charset="-128"/>
                <a:ea typeface="メイリオ" panose="020B0604030504040204" pitchFamily="50" charset="-128"/>
              </a:rPr>
              <a:t>で行った</a:t>
            </a:r>
            <a:endParaRPr kumimoji="1" lang="en-US" altLang="ja-JP" sz="1900" dirty="0">
              <a:latin typeface="メイリオ" panose="020B0604030504040204" pitchFamily="50" charset="-128"/>
              <a:ea typeface="メイリオ" panose="020B0604030504040204" pitchFamily="50" charset="-128"/>
            </a:endParaRPr>
          </a:p>
          <a:p>
            <a:pPr marL="0" indent="0">
              <a:buNone/>
            </a:pPr>
            <a:r>
              <a:rPr kumimoji="1" lang="en-US" altLang="ja-JP" sz="1900" dirty="0">
                <a:latin typeface="メイリオ" panose="020B0604030504040204" pitchFamily="50" charset="-128"/>
                <a:ea typeface="メイリオ" panose="020B0604030504040204" pitchFamily="50" charset="-128"/>
              </a:rPr>
              <a:t>〈</a:t>
            </a:r>
            <a:r>
              <a:rPr kumimoji="1" lang="ja-JP" altLang="en-US" sz="1900" dirty="0">
                <a:latin typeface="メイリオ" panose="020B0604030504040204" pitchFamily="50" charset="-128"/>
                <a:ea typeface="メイリオ" panose="020B0604030504040204" pitchFamily="50" charset="-128"/>
              </a:rPr>
              <a:t>結果</a:t>
            </a:r>
            <a:r>
              <a:rPr kumimoji="1" lang="en-US" altLang="ja-JP" sz="1900" dirty="0">
                <a:latin typeface="メイリオ" panose="020B0604030504040204" pitchFamily="50" charset="-128"/>
                <a:ea typeface="メイリオ" panose="020B0604030504040204" pitchFamily="50" charset="-128"/>
              </a:rPr>
              <a:t>〉</a:t>
            </a:r>
          </a:p>
          <a:p>
            <a:r>
              <a:rPr kumimoji="1" lang="ja-JP" altLang="en-US" sz="1900" dirty="0">
                <a:latin typeface="メイリオ" panose="020B0604030504040204" pitchFamily="50" charset="-128"/>
                <a:ea typeface="メイリオ" panose="020B0604030504040204" pitchFamily="50" charset="-128"/>
              </a:rPr>
              <a:t>予想と異なり、過学習をしている</a:t>
            </a:r>
            <a:endParaRPr kumimoji="1" lang="en-US" altLang="ja-JP" sz="1900" dirty="0">
              <a:latin typeface="メイリオ" panose="020B0604030504040204" pitchFamily="50" charset="-128"/>
              <a:ea typeface="メイリオ" panose="020B0604030504040204" pitchFamily="50" charset="-128"/>
            </a:endParaRPr>
          </a:p>
          <a:p>
            <a:pPr marL="0" indent="0">
              <a:buNone/>
            </a:pPr>
            <a:r>
              <a:rPr kumimoji="1" lang="ja-JP" altLang="en-US" sz="1900" dirty="0">
                <a:latin typeface="メイリオ" panose="020B0604030504040204" pitchFamily="50" charset="-128"/>
                <a:ea typeface="メイリオ" panose="020B0604030504040204" pitchFamily="50" charset="-128"/>
              </a:rPr>
              <a:t>⇒</a:t>
            </a:r>
            <a:r>
              <a:rPr kumimoji="1" lang="en-US" altLang="ja-JP" sz="1900" dirty="0">
                <a:latin typeface="メイリオ" panose="020B0604030504040204" pitchFamily="50" charset="-128"/>
                <a:ea typeface="メイリオ" panose="020B0604030504040204" pitchFamily="50" charset="-128"/>
              </a:rPr>
              <a:t>ResNet50</a:t>
            </a:r>
            <a:r>
              <a:rPr kumimoji="1" lang="ja-JP" altLang="en-US" sz="1900" dirty="0">
                <a:latin typeface="メイリオ" panose="020B0604030504040204" pitchFamily="50" charset="-128"/>
                <a:ea typeface="メイリオ" panose="020B0604030504040204" pitchFamily="50" charset="-128"/>
              </a:rPr>
              <a:t>の学習量に対して</a:t>
            </a:r>
            <a:r>
              <a:rPr kumimoji="1" lang="en-US" altLang="ja-JP" sz="1900" dirty="0">
                <a:latin typeface="メイリオ" panose="020B0604030504040204" pitchFamily="50" charset="-128"/>
                <a:ea typeface="メイリオ" panose="020B0604030504040204" pitchFamily="50" charset="-128"/>
              </a:rPr>
              <a:t>CIFAR-10</a:t>
            </a:r>
            <a:r>
              <a:rPr kumimoji="1" lang="ja-JP" altLang="en-US" sz="1900" dirty="0">
                <a:latin typeface="メイリオ" panose="020B0604030504040204" pitchFamily="50" charset="-128"/>
                <a:ea typeface="メイリオ" panose="020B0604030504040204" pitchFamily="50" charset="-128"/>
              </a:rPr>
              <a:t>のデータ量が少なく、正則化単独では過学習を抑制しきれなかった</a:t>
            </a:r>
          </a:p>
        </p:txBody>
      </p:sp>
      <p:pic>
        <p:nvPicPr>
          <p:cNvPr id="5" name="図 4">
            <a:extLst>
              <a:ext uri="{FF2B5EF4-FFF2-40B4-BE49-F238E27FC236}">
                <a16:creationId xmlns:a16="http://schemas.microsoft.com/office/drawing/2014/main" id="{93889836-17D2-3ADE-3613-0955C7C10981}"/>
              </a:ext>
            </a:extLst>
          </p:cNvPr>
          <p:cNvPicPr>
            <a:picLocks noChangeAspect="1"/>
          </p:cNvPicPr>
          <p:nvPr/>
        </p:nvPicPr>
        <p:blipFill>
          <a:blip r:embed="rId2"/>
          <a:stretch>
            <a:fillRect/>
          </a:stretch>
        </p:blipFill>
        <p:spPr>
          <a:xfrm>
            <a:off x="7427181" y="131186"/>
            <a:ext cx="3739929" cy="2842346"/>
          </a:xfrm>
          <a:prstGeom prst="rect">
            <a:avLst/>
          </a:prstGeom>
        </p:spPr>
      </p:pic>
      <p:pic>
        <p:nvPicPr>
          <p:cNvPr id="7" name="図 6">
            <a:extLst>
              <a:ext uri="{FF2B5EF4-FFF2-40B4-BE49-F238E27FC236}">
                <a16:creationId xmlns:a16="http://schemas.microsoft.com/office/drawing/2014/main" id="{C060F582-C5A5-DE87-8026-E02FA58F250F}"/>
              </a:ext>
            </a:extLst>
          </p:cNvPr>
          <p:cNvPicPr>
            <a:picLocks noChangeAspect="1"/>
          </p:cNvPicPr>
          <p:nvPr/>
        </p:nvPicPr>
        <p:blipFill>
          <a:blip r:embed="rId3"/>
          <a:stretch>
            <a:fillRect/>
          </a:stretch>
        </p:blipFill>
        <p:spPr>
          <a:xfrm>
            <a:off x="7427181" y="3610974"/>
            <a:ext cx="3739929" cy="2823647"/>
          </a:xfrm>
          <a:prstGeom prst="rect">
            <a:avLst/>
          </a:prstGeom>
        </p:spPr>
      </p:pic>
      <p:sp>
        <p:nvSpPr>
          <p:cNvPr id="8" name="テキスト ボックス 7">
            <a:extLst>
              <a:ext uri="{FF2B5EF4-FFF2-40B4-BE49-F238E27FC236}">
                <a16:creationId xmlns:a16="http://schemas.microsoft.com/office/drawing/2014/main" id="{9023C718-7501-2175-0431-CA8D2807AF31}"/>
              </a:ext>
            </a:extLst>
          </p:cNvPr>
          <p:cNvSpPr txBox="1"/>
          <p:nvPr/>
        </p:nvSpPr>
        <p:spPr>
          <a:xfrm>
            <a:off x="7909560" y="3059668"/>
            <a:ext cx="2960370" cy="369332"/>
          </a:xfrm>
          <a:prstGeom prst="rect">
            <a:avLst/>
          </a:prstGeom>
          <a:noFill/>
        </p:spPr>
        <p:txBody>
          <a:bodyPr wrap="square" rtlCol="0">
            <a:spAutoFit/>
          </a:bodyPr>
          <a:lstStyle/>
          <a:p>
            <a:r>
              <a:rPr kumimoji="1" lang="en-US" altLang="ja-JP" dirty="0"/>
              <a:t>Accuracy(Weight Decay)</a:t>
            </a:r>
            <a:endParaRPr kumimoji="1" lang="ja-JP" altLang="en-US" dirty="0"/>
          </a:p>
        </p:txBody>
      </p:sp>
      <p:sp>
        <p:nvSpPr>
          <p:cNvPr id="9" name="テキスト ボックス 8">
            <a:extLst>
              <a:ext uri="{FF2B5EF4-FFF2-40B4-BE49-F238E27FC236}">
                <a16:creationId xmlns:a16="http://schemas.microsoft.com/office/drawing/2014/main" id="{6D3B4EF3-0569-D8DC-E563-E2B5A475C728}"/>
              </a:ext>
            </a:extLst>
          </p:cNvPr>
          <p:cNvSpPr txBox="1"/>
          <p:nvPr/>
        </p:nvSpPr>
        <p:spPr>
          <a:xfrm>
            <a:off x="8075295" y="6394989"/>
            <a:ext cx="3040380" cy="369332"/>
          </a:xfrm>
          <a:prstGeom prst="rect">
            <a:avLst/>
          </a:prstGeom>
          <a:noFill/>
        </p:spPr>
        <p:txBody>
          <a:bodyPr wrap="square" rtlCol="0">
            <a:spAutoFit/>
          </a:bodyPr>
          <a:lstStyle/>
          <a:p>
            <a:r>
              <a:rPr kumimoji="1" lang="en-US" altLang="ja-JP" dirty="0"/>
              <a:t>Loss(Weight Decay)</a:t>
            </a:r>
            <a:endParaRPr kumimoji="1" lang="ja-JP" altLang="en-US" dirty="0"/>
          </a:p>
        </p:txBody>
      </p:sp>
      <p:pic>
        <p:nvPicPr>
          <p:cNvPr id="11" name="図 10">
            <a:extLst>
              <a:ext uri="{FF2B5EF4-FFF2-40B4-BE49-F238E27FC236}">
                <a16:creationId xmlns:a16="http://schemas.microsoft.com/office/drawing/2014/main" id="{0F2DFF4D-6264-F09B-3E86-AE88C25C6C7C}"/>
              </a:ext>
            </a:extLst>
          </p:cNvPr>
          <p:cNvPicPr>
            <a:picLocks noChangeAspect="1"/>
          </p:cNvPicPr>
          <p:nvPr/>
        </p:nvPicPr>
        <p:blipFill>
          <a:blip r:embed="rId4"/>
          <a:stretch>
            <a:fillRect/>
          </a:stretch>
        </p:blipFill>
        <p:spPr>
          <a:xfrm>
            <a:off x="1172509" y="1278366"/>
            <a:ext cx="5896923" cy="1231922"/>
          </a:xfrm>
          <a:prstGeom prst="rect">
            <a:avLst/>
          </a:prstGeom>
        </p:spPr>
      </p:pic>
    </p:spTree>
    <p:extLst>
      <p:ext uri="{BB962C8B-B14F-4D97-AF65-F5344CB8AC3E}">
        <p14:creationId xmlns:p14="http://schemas.microsoft.com/office/powerpoint/2010/main" val="202737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FFA735-8DE0-857F-1454-88CF50146EC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6E37E9F-0D7B-3A32-831F-F60BBD6B9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B93082B-F26F-E28B-3D46-C5FB7F3046B1}"/>
              </a:ext>
            </a:extLst>
          </p:cNvPr>
          <p:cNvSpPr>
            <a:spLocks noGrp="1"/>
          </p:cNvSpPr>
          <p:nvPr>
            <p:ph type="title"/>
          </p:nvPr>
        </p:nvSpPr>
        <p:spPr>
          <a:xfrm>
            <a:off x="1172509" y="489953"/>
            <a:ext cx="4909357" cy="805651"/>
          </a:xfrm>
        </p:spPr>
        <p:txBody>
          <a:bodyPr anchor="b">
            <a:normAutofit/>
          </a:bodyPr>
          <a:lstStyle/>
          <a:p>
            <a:r>
              <a:rPr kumimoji="1" lang="ja-JP" altLang="en-US" dirty="0">
                <a:latin typeface="メイリオ" panose="020B0604030504040204" pitchFamily="50" charset="-128"/>
                <a:ea typeface="メイリオ" panose="020B0604030504040204" pitchFamily="50" charset="-128"/>
              </a:rPr>
              <a:t>学習率調整</a:t>
            </a:r>
          </a:p>
        </p:txBody>
      </p:sp>
      <p:sp>
        <p:nvSpPr>
          <p:cNvPr id="3" name="コンテンツ プレースホルダー 2">
            <a:extLst>
              <a:ext uri="{FF2B5EF4-FFF2-40B4-BE49-F238E27FC236}">
                <a16:creationId xmlns:a16="http://schemas.microsoft.com/office/drawing/2014/main" id="{75883F30-785A-F401-5A00-C3AAA80A3C34}"/>
              </a:ext>
            </a:extLst>
          </p:cNvPr>
          <p:cNvSpPr>
            <a:spLocks noGrp="1"/>
          </p:cNvSpPr>
          <p:nvPr>
            <p:ph idx="1"/>
          </p:nvPr>
        </p:nvSpPr>
        <p:spPr>
          <a:xfrm>
            <a:off x="1172509" y="2510288"/>
            <a:ext cx="4916424" cy="3454933"/>
          </a:xfrm>
        </p:spPr>
        <p:txBody>
          <a:bodyPr>
            <a:normAutofit/>
          </a:bodyPr>
          <a:lstStyle/>
          <a:p>
            <a:pPr marL="0" indent="0">
              <a:buNone/>
            </a:pPr>
            <a:r>
              <a:rPr kumimoji="1" lang="en-US" altLang="ja-JP" sz="1900" dirty="0">
                <a:latin typeface="メイリオ" panose="020B0604030504040204" pitchFamily="50" charset="-128"/>
                <a:ea typeface="メイリオ" panose="020B0604030504040204" pitchFamily="50" charset="-128"/>
              </a:rPr>
              <a:t>〈</a:t>
            </a:r>
            <a:r>
              <a:rPr kumimoji="1" lang="ja-JP" altLang="en-US" sz="1900" dirty="0">
                <a:latin typeface="メイリオ" panose="020B0604030504040204" pitchFamily="50" charset="-128"/>
                <a:ea typeface="メイリオ" panose="020B0604030504040204" pitchFamily="50" charset="-128"/>
              </a:rPr>
              <a:t>施策内容</a:t>
            </a:r>
            <a:r>
              <a:rPr kumimoji="1" lang="en-US" altLang="ja-JP" sz="1900" dirty="0">
                <a:latin typeface="メイリオ" panose="020B0604030504040204" pitchFamily="50" charset="-128"/>
                <a:ea typeface="メイリオ" panose="020B0604030504040204" pitchFamily="50" charset="-128"/>
              </a:rPr>
              <a:t>〉</a:t>
            </a:r>
          </a:p>
          <a:p>
            <a:pPr marL="0" indent="0">
              <a:buNone/>
            </a:pPr>
            <a:r>
              <a:rPr kumimoji="1" lang="en-US" altLang="ja-JP" sz="1900" dirty="0" err="1">
                <a:latin typeface="メイリオ" panose="020B0604030504040204" pitchFamily="50" charset="-128"/>
                <a:ea typeface="メイリオ" panose="020B0604030504040204" pitchFamily="50" charset="-128"/>
              </a:rPr>
              <a:t>CosineAnnealingLR</a:t>
            </a:r>
            <a:r>
              <a:rPr kumimoji="1" lang="ja-JP" altLang="en-US" sz="1900" dirty="0">
                <a:latin typeface="メイリオ" panose="020B0604030504040204" pitchFamily="50" charset="-128"/>
                <a:ea typeface="メイリオ" panose="020B0604030504040204" pitchFamily="50" charset="-128"/>
              </a:rPr>
              <a:t>を導入</a:t>
            </a:r>
            <a:endParaRPr kumimoji="1" lang="en-US" altLang="ja-JP" sz="1900" dirty="0">
              <a:latin typeface="メイリオ" panose="020B0604030504040204" pitchFamily="50" charset="-128"/>
              <a:ea typeface="メイリオ" panose="020B0604030504040204" pitchFamily="50" charset="-128"/>
            </a:endParaRPr>
          </a:p>
          <a:p>
            <a:pPr marL="0" indent="0">
              <a:buNone/>
            </a:pPr>
            <a:r>
              <a:rPr kumimoji="1" lang="en-US" altLang="ja-JP" sz="1900" dirty="0">
                <a:latin typeface="メイリオ" panose="020B0604030504040204" pitchFamily="50" charset="-128"/>
                <a:ea typeface="メイリオ" panose="020B0604030504040204" pitchFamily="50" charset="-128"/>
              </a:rPr>
              <a:t>〈</a:t>
            </a:r>
            <a:r>
              <a:rPr kumimoji="1" lang="ja-JP" altLang="en-US" sz="1900" dirty="0">
                <a:latin typeface="メイリオ" panose="020B0604030504040204" pitchFamily="50" charset="-128"/>
                <a:ea typeface="メイリオ" panose="020B0604030504040204" pitchFamily="50" charset="-128"/>
              </a:rPr>
              <a:t>結果</a:t>
            </a:r>
            <a:r>
              <a:rPr kumimoji="1" lang="en-US" altLang="ja-JP" sz="1900" dirty="0">
                <a:latin typeface="メイリオ" panose="020B0604030504040204" pitchFamily="50" charset="-128"/>
                <a:ea typeface="メイリオ" panose="020B0604030504040204" pitchFamily="50" charset="-128"/>
              </a:rPr>
              <a:t>〉</a:t>
            </a:r>
          </a:p>
          <a:p>
            <a:r>
              <a:rPr kumimoji="1" lang="ja-JP" altLang="en-US" sz="1900" dirty="0">
                <a:latin typeface="メイリオ" panose="020B0604030504040204" pitchFamily="50" charset="-128"/>
                <a:ea typeface="メイリオ" panose="020B0604030504040204" pitchFamily="50" charset="-128"/>
              </a:rPr>
              <a:t>過学習しており、モデルの改善にはならなかったと考えられる</a:t>
            </a:r>
          </a:p>
        </p:txBody>
      </p:sp>
      <p:pic>
        <p:nvPicPr>
          <p:cNvPr id="5" name="図 4">
            <a:extLst>
              <a:ext uri="{FF2B5EF4-FFF2-40B4-BE49-F238E27FC236}">
                <a16:creationId xmlns:a16="http://schemas.microsoft.com/office/drawing/2014/main" id="{4849E7B5-D3A1-61EB-C54B-49622ACEC33B}"/>
              </a:ext>
            </a:extLst>
          </p:cNvPr>
          <p:cNvPicPr>
            <a:picLocks noChangeAspect="1"/>
          </p:cNvPicPr>
          <p:nvPr/>
        </p:nvPicPr>
        <p:blipFill>
          <a:blip r:embed="rId2"/>
          <a:stretch>
            <a:fillRect/>
          </a:stretch>
        </p:blipFill>
        <p:spPr>
          <a:xfrm>
            <a:off x="7427180" y="104871"/>
            <a:ext cx="3957099" cy="2967824"/>
          </a:xfrm>
          <a:prstGeom prst="rect">
            <a:avLst/>
          </a:prstGeom>
        </p:spPr>
      </p:pic>
      <p:pic>
        <p:nvPicPr>
          <p:cNvPr id="7" name="図 6">
            <a:extLst>
              <a:ext uri="{FF2B5EF4-FFF2-40B4-BE49-F238E27FC236}">
                <a16:creationId xmlns:a16="http://schemas.microsoft.com/office/drawing/2014/main" id="{2079608C-5F87-FC49-1CFD-2E06D743CD10}"/>
              </a:ext>
            </a:extLst>
          </p:cNvPr>
          <p:cNvPicPr>
            <a:picLocks noChangeAspect="1"/>
          </p:cNvPicPr>
          <p:nvPr/>
        </p:nvPicPr>
        <p:blipFill>
          <a:blip r:embed="rId3"/>
          <a:stretch>
            <a:fillRect/>
          </a:stretch>
        </p:blipFill>
        <p:spPr>
          <a:xfrm>
            <a:off x="7427181" y="3486381"/>
            <a:ext cx="3957098" cy="2957932"/>
          </a:xfrm>
          <a:prstGeom prst="rect">
            <a:avLst/>
          </a:prstGeom>
        </p:spPr>
      </p:pic>
      <p:sp>
        <p:nvSpPr>
          <p:cNvPr id="8" name="テキスト ボックス 7">
            <a:extLst>
              <a:ext uri="{FF2B5EF4-FFF2-40B4-BE49-F238E27FC236}">
                <a16:creationId xmlns:a16="http://schemas.microsoft.com/office/drawing/2014/main" id="{A52FF344-47B7-8610-3D1A-795905F78CD5}"/>
              </a:ext>
            </a:extLst>
          </p:cNvPr>
          <p:cNvSpPr txBox="1"/>
          <p:nvPr/>
        </p:nvSpPr>
        <p:spPr>
          <a:xfrm>
            <a:off x="8069580" y="3072695"/>
            <a:ext cx="2731770"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Accuracy(</a:t>
            </a:r>
            <a:r>
              <a:rPr kumimoji="1" lang="ja-JP" altLang="en-US" dirty="0">
                <a:latin typeface="メイリオ" panose="020B0604030504040204" pitchFamily="50" charset="-128"/>
                <a:ea typeface="メイリオ" panose="020B0604030504040204" pitchFamily="50" charset="-128"/>
              </a:rPr>
              <a:t>学習率調整</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B4138C82-DE59-38C4-02BD-37E8497C81AB}"/>
              </a:ext>
            </a:extLst>
          </p:cNvPr>
          <p:cNvSpPr txBox="1"/>
          <p:nvPr/>
        </p:nvSpPr>
        <p:spPr>
          <a:xfrm>
            <a:off x="7978140" y="6466490"/>
            <a:ext cx="317753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Loss(</a:t>
            </a:r>
            <a:r>
              <a:rPr kumimoji="1" lang="ja-JP" altLang="en-US" dirty="0">
                <a:latin typeface="メイリオ" panose="020B0604030504040204" pitchFamily="50" charset="-128"/>
                <a:ea typeface="メイリオ" panose="020B0604030504040204" pitchFamily="50" charset="-128"/>
              </a:rPr>
              <a:t>学習率調整</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485A9C67-8B97-6BC5-05F6-AACE39DA7475}"/>
              </a:ext>
            </a:extLst>
          </p:cNvPr>
          <p:cNvPicPr>
            <a:picLocks noChangeAspect="1"/>
          </p:cNvPicPr>
          <p:nvPr/>
        </p:nvPicPr>
        <p:blipFill>
          <a:blip r:embed="rId4"/>
          <a:stretch>
            <a:fillRect/>
          </a:stretch>
        </p:blipFill>
        <p:spPr>
          <a:xfrm>
            <a:off x="1172509" y="1295604"/>
            <a:ext cx="5308892" cy="1001826"/>
          </a:xfrm>
          <a:prstGeom prst="rect">
            <a:avLst/>
          </a:prstGeom>
        </p:spPr>
      </p:pic>
    </p:spTree>
    <p:extLst>
      <p:ext uri="{BB962C8B-B14F-4D97-AF65-F5344CB8AC3E}">
        <p14:creationId xmlns:p14="http://schemas.microsoft.com/office/powerpoint/2010/main" val="385866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FB4CA9-9E03-C933-447C-F7D0CE0EF01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A3BDD99-5485-8593-E6A9-5B5C92A7E32C}"/>
              </a:ext>
            </a:extLst>
          </p:cNvPr>
          <p:cNvSpPr>
            <a:spLocks noGrp="1"/>
          </p:cNvSpPr>
          <p:nvPr>
            <p:ph type="title"/>
          </p:nvPr>
        </p:nvSpPr>
        <p:spPr>
          <a:xfrm>
            <a:off x="612648" y="603504"/>
            <a:ext cx="4361686" cy="1527048"/>
          </a:xfrm>
        </p:spPr>
        <p:txBody>
          <a:bodyPr anchor="b">
            <a:normAutofit/>
          </a:bodyPr>
          <a:lstStyle/>
          <a:p>
            <a:r>
              <a:rPr kumimoji="1" lang="ja-JP" altLang="en-US" dirty="0">
                <a:latin typeface="メイリオ" panose="020B0604030504040204" pitchFamily="50" charset="-128"/>
                <a:ea typeface="メイリオ" panose="020B0604030504040204" pitchFamily="50" charset="-128"/>
              </a:rPr>
              <a:t>学習率調整</a:t>
            </a:r>
          </a:p>
        </p:txBody>
      </p:sp>
      <p:sp>
        <p:nvSpPr>
          <p:cNvPr id="3" name="コンテンツ プレースホルダー 2">
            <a:extLst>
              <a:ext uri="{FF2B5EF4-FFF2-40B4-BE49-F238E27FC236}">
                <a16:creationId xmlns:a16="http://schemas.microsoft.com/office/drawing/2014/main" id="{354ABF2E-2084-4960-FD48-06DA974F0F3E}"/>
              </a:ext>
            </a:extLst>
          </p:cNvPr>
          <p:cNvSpPr>
            <a:spLocks noGrp="1"/>
          </p:cNvSpPr>
          <p:nvPr>
            <p:ph idx="1"/>
          </p:nvPr>
        </p:nvSpPr>
        <p:spPr>
          <a:xfrm>
            <a:off x="612647" y="2212848"/>
            <a:ext cx="4361687" cy="4096512"/>
          </a:xfrm>
        </p:spPr>
        <p:txBody>
          <a:bodyPr>
            <a:normAutofit/>
          </a:bodyPr>
          <a:lstStyle/>
          <a:p>
            <a:r>
              <a:rPr kumimoji="1" lang="ja-JP" altLang="en-US" sz="1900" dirty="0">
                <a:latin typeface="メイリオ" panose="020B0604030504040204" pitchFamily="50" charset="-128"/>
                <a:ea typeface="メイリオ" panose="020B0604030504040204" pitchFamily="50" charset="-128"/>
              </a:rPr>
              <a:t>学習率に寄与するのみで、混合行列の誤差分類に関しては</a:t>
            </a:r>
            <a:r>
              <a:rPr kumimoji="1" lang="en-US" altLang="ja-JP" sz="1900" dirty="0" err="1">
                <a:latin typeface="メイリオ" panose="020B0604030504040204" pitchFamily="50" charset="-128"/>
                <a:ea typeface="メイリオ" panose="020B0604030504040204" pitchFamily="50" charset="-128"/>
              </a:rPr>
              <a:t>BaseLine</a:t>
            </a:r>
            <a:r>
              <a:rPr kumimoji="1" lang="ja-JP" altLang="en-US" sz="1900" dirty="0">
                <a:latin typeface="メイリオ" panose="020B0604030504040204" pitchFamily="50" charset="-128"/>
                <a:ea typeface="メイリオ" panose="020B0604030504040204" pitchFamily="50" charset="-128"/>
              </a:rPr>
              <a:t>と似通った結果となった</a:t>
            </a:r>
            <a:endParaRPr kumimoji="1" lang="en-US" altLang="ja-JP" sz="1900" dirty="0">
              <a:latin typeface="メイリオ" panose="020B0604030504040204" pitchFamily="50" charset="-128"/>
              <a:ea typeface="メイリオ" panose="020B0604030504040204" pitchFamily="50" charset="-128"/>
            </a:endParaRPr>
          </a:p>
          <a:p>
            <a:pPr marL="0" indent="0">
              <a:buNone/>
            </a:pPr>
            <a:r>
              <a:rPr kumimoji="1" lang="ja-JP" altLang="en-US" sz="1900" dirty="0">
                <a:latin typeface="メイリオ" panose="020B0604030504040204" pitchFamily="50" charset="-128"/>
                <a:ea typeface="メイリオ" panose="020B0604030504040204" pitchFamily="50" charset="-128"/>
              </a:rPr>
              <a:t>⇒本課題のモデルにおける効果はそれほど大きくないものであると分かった</a:t>
            </a:r>
          </a:p>
        </p:txBody>
      </p:sp>
      <p:sp>
        <p:nvSpPr>
          <p:cNvPr id="8" name="テキスト ボックス 7">
            <a:extLst>
              <a:ext uri="{FF2B5EF4-FFF2-40B4-BE49-F238E27FC236}">
                <a16:creationId xmlns:a16="http://schemas.microsoft.com/office/drawing/2014/main" id="{FD4FCA3A-7893-BE52-9F6D-86EC70D3537C}"/>
              </a:ext>
            </a:extLst>
          </p:cNvPr>
          <p:cNvSpPr txBox="1"/>
          <p:nvPr/>
        </p:nvSpPr>
        <p:spPr>
          <a:xfrm>
            <a:off x="6880860" y="5669280"/>
            <a:ext cx="3509010"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混合行列</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学習率調整</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C99F3BF-8D1D-82AC-C590-F5EAE1C37522}"/>
              </a:ext>
            </a:extLst>
          </p:cNvPr>
          <p:cNvPicPr>
            <a:picLocks noChangeAspect="1"/>
          </p:cNvPicPr>
          <p:nvPr/>
        </p:nvPicPr>
        <p:blipFill>
          <a:blip r:embed="rId2"/>
          <a:stretch>
            <a:fillRect/>
          </a:stretch>
        </p:blipFill>
        <p:spPr>
          <a:xfrm>
            <a:off x="5172643" y="716517"/>
            <a:ext cx="6406709" cy="4844481"/>
          </a:xfrm>
          <a:prstGeom prst="rect">
            <a:avLst/>
          </a:prstGeom>
        </p:spPr>
      </p:pic>
    </p:spTree>
    <p:extLst>
      <p:ext uri="{BB962C8B-B14F-4D97-AF65-F5344CB8AC3E}">
        <p14:creationId xmlns:p14="http://schemas.microsoft.com/office/powerpoint/2010/main" val="2514952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6E37E9F-0D7B-3A32-831F-F60BBD6B9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2997304-6005-AA77-10AC-2EAA9F0415D5}"/>
              </a:ext>
            </a:extLst>
          </p:cNvPr>
          <p:cNvSpPr>
            <a:spLocks noGrp="1"/>
          </p:cNvSpPr>
          <p:nvPr>
            <p:ph type="title"/>
          </p:nvPr>
        </p:nvSpPr>
        <p:spPr>
          <a:xfrm>
            <a:off x="1088136" y="257338"/>
            <a:ext cx="4649724" cy="805651"/>
          </a:xfrm>
        </p:spPr>
        <p:txBody>
          <a:bodyPr anchor="b">
            <a:normAutofit/>
          </a:bodyPr>
          <a:lstStyle/>
          <a:p>
            <a:r>
              <a:rPr kumimoji="1" lang="ja-JP" altLang="en-US" dirty="0">
                <a:latin typeface="メイリオ" panose="020B0604030504040204" pitchFamily="50" charset="-128"/>
                <a:ea typeface="メイリオ" panose="020B0604030504040204" pitchFamily="50" charset="-128"/>
              </a:rPr>
              <a:t>転移学習</a:t>
            </a:r>
          </a:p>
        </p:txBody>
      </p:sp>
      <p:sp>
        <p:nvSpPr>
          <p:cNvPr id="3" name="コンテンツ プレースホルダー 2">
            <a:extLst>
              <a:ext uri="{FF2B5EF4-FFF2-40B4-BE49-F238E27FC236}">
                <a16:creationId xmlns:a16="http://schemas.microsoft.com/office/drawing/2014/main" id="{81DDE812-F379-4585-BCCD-925BE6BEED58}"/>
              </a:ext>
            </a:extLst>
          </p:cNvPr>
          <p:cNvSpPr>
            <a:spLocks noGrp="1"/>
          </p:cNvSpPr>
          <p:nvPr>
            <p:ph idx="1"/>
          </p:nvPr>
        </p:nvSpPr>
        <p:spPr>
          <a:xfrm>
            <a:off x="251460" y="2423160"/>
            <a:ext cx="7538637" cy="3964189"/>
          </a:xfrm>
        </p:spPr>
        <p:txBody>
          <a:bodyPr>
            <a:normAutofit fontScale="92500"/>
          </a:bodyPr>
          <a:lstStyle/>
          <a:p>
            <a:pPr marL="0" indent="0">
              <a:buNone/>
            </a:pPr>
            <a:r>
              <a:rPr kumimoji="1" lang="en-US" altLang="ja-JP" sz="1900" dirty="0">
                <a:latin typeface="メイリオ" panose="020B0604030504040204" pitchFamily="50" charset="-128"/>
                <a:ea typeface="メイリオ" panose="020B0604030504040204" pitchFamily="50" charset="-128"/>
              </a:rPr>
              <a:t>〈</a:t>
            </a:r>
            <a:r>
              <a:rPr kumimoji="1" lang="ja-JP" altLang="en-US" sz="1900" dirty="0">
                <a:latin typeface="メイリオ" panose="020B0604030504040204" pitchFamily="50" charset="-128"/>
                <a:ea typeface="メイリオ" panose="020B0604030504040204" pitchFamily="50" charset="-128"/>
              </a:rPr>
              <a:t>施策内容</a:t>
            </a:r>
            <a:r>
              <a:rPr kumimoji="1" lang="en-US" altLang="ja-JP" sz="1900" dirty="0">
                <a:latin typeface="メイリオ" panose="020B0604030504040204" pitchFamily="50" charset="-128"/>
                <a:ea typeface="メイリオ" panose="020B0604030504040204" pitchFamily="50" charset="-128"/>
              </a:rPr>
              <a:t>〉</a:t>
            </a:r>
          </a:p>
          <a:p>
            <a:pPr marL="0" indent="0">
              <a:buNone/>
            </a:pPr>
            <a:r>
              <a:rPr kumimoji="1" lang="en-US" altLang="ja-JP" sz="1900" dirty="0">
                <a:latin typeface="メイリオ" panose="020B0604030504040204" pitchFamily="50" charset="-128"/>
                <a:ea typeface="メイリオ" panose="020B0604030504040204" pitchFamily="50" charset="-128"/>
              </a:rPr>
              <a:t>ResNet50_Weights.DEFAULT</a:t>
            </a:r>
            <a:r>
              <a:rPr kumimoji="1" lang="ja-JP" altLang="en-US" sz="1900" dirty="0">
                <a:latin typeface="メイリオ" panose="020B0604030504040204" pitchFamily="50" charset="-128"/>
                <a:ea typeface="メイリオ" panose="020B0604030504040204" pitchFamily="50" charset="-128"/>
              </a:rPr>
              <a:t>を指定し、転移学習を導入した</a:t>
            </a:r>
            <a:endParaRPr kumimoji="1" lang="en-US" altLang="ja-JP" sz="1900" dirty="0">
              <a:latin typeface="メイリオ" panose="020B0604030504040204" pitchFamily="50" charset="-128"/>
              <a:ea typeface="メイリオ" panose="020B0604030504040204" pitchFamily="50" charset="-128"/>
            </a:endParaRPr>
          </a:p>
          <a:p>
            <a:pPr marL="0" indent="0">
              <a:buNone/>
            </a:pPr>
            <a:r>
              <a:rPr kumimoji="1" lang="en-US" altLang="ja-JP" sz="1900" dirty="0">
                <a:latin typeface="メイリオ" panose="020B0604030504040204" pitchFamily="50" charset="-128"/>
                <a:ea typeface="メイリオ" panose="020B0604030504040204" pitchFamily="50" charset="-128"/>
              </a:rPr>
              <a:t>〈</a:t>
            </a:r>
            <a:r>
              <a:rPr kumimoji="1" lang="ja-JP" altLang="en-US" sz="1900" dirty="0">
                <a:latin typeface="メイリオ" panose="020B0604030504040204" pitchFamily="50" charset="-128"/>
                <a:ea typeface="メイリオ" panose="020B0604030504040204" pitchFamily="50" charset="-128"/>
              </a:rPr>
              <a:t>結果</a:t>
            </a:r>
            <a:r>
              <a:rPr kumimoji="1" lang="en-US" altLang="ja-JP" sz="1900" dirty="0">
                <a:latin typeface="メイリオ" panose="020B0604030504040204" pitchFamily="50" charset="-128"/>
                <a:ea typeface="メイリオ" panose="020B0604030504040204" pitchFamily="50" charset="-128"/>
              </a:rPr>
              <a:t>〉</a:t>
            </a:r>
          </a:p>
          <a:p>
            <a:pPr marL="0" indent="0">
              <a:buNone/>
            </a:pPr>
            <a:r>
              <a:rPr kumimoji="1" lang="ja-JP" altLang="en-US" sz="1900" dirty="0">
                <a:latin typeface="メイリオ" panose="020B0604030504040204" pitchFamily="50" charset="-128"/>
                <a:ea typeface="メイリオ" panose="020B0604030504040204" pitchFamily="50" charset="-128"/>
              </a:rPr>
              <a:t>・</a:t>
            </a:r>
            <a:r>
              <a:rPr kumimoji="1" lang="en-US" altLang="ja-JP" sz="1900" dirty="0">
                <a:latin typeface="メイリオ" panose="020B0604030504040204" pitchFamily="50" charset="-128"/>
                <a:ea typeface="メイリオ" panose="020B0604030504040204" pitchFamily="50" charset="-128"/>
              </a:rPr>
              <a:t>Accuracy, Loss</a:t>
            </a:r>
            <a:r>
              <a:rPr kumimoji="1" lang="ja-JP" altLang="en-US" sz="1900" dirty="0">
                <a:latin typeface="メイリオ" panose="020B0604030504040204" pitchFamily="50" charset="-128"/>
                <a:ea typeface="メイリオ" panose="020B0604030504040204" pitchFamily="50" charset="-128"/>
              </a:rPr>
              <a:t>のグラフから過学習していることが分かる</a:t>
            </a:r>
            <a:endParaRPr kumimoji="1" lang="en-US" altLang="ja-JP" sz="1900" dirty="0">
              <a:latin typeface="メイリオ" panose="020B0604030504040204" pitchFamily="50" charset="-128"/>
              <a:ea typeface="メイリオ" panose="020B0604030504040204" pitchFamily="50" charset="-128"/>
            </a:endParaRPr>
          </a:p>
          <a:p>
            <a:pPr marL="0" indent="0">
              <a:buNone/>
            </a:pPr>
            <a:r>
              <a:rPr kumimoji="1" lang="ja-JP" altLang="en-US" sz="1900" dirty="0">
                <a:latin typeface="メイリオ" panose="020B0604030504040204" pitchFamily="50" charset="-128"/>
                <a:ea typeface="メイリオ" panose="020B0604030504040204" pitchFamily="50" charset="-128"/>
              </a:rPr>
              <a:t>⇒　</a:t>
            </a:r>
            <a:r>
              <a:rPr kumimoji="1" lang="en-US" altLang="ja-JP" sz="1900" dirty="0">
                <a:latin typeface="メイリオ" panose="020B0604030504040204" pitchFamily="50" charset="-128"/>
                <a:ea typeface="メイリオ" panose="020B0604030504040204" pitchFamily="50" charset="-128"/>
              </a:rPr>
              <a:t>train accuracy</a:t>
            </a:r>
            <a:r>
              <a:rPr kumimoji="1" lang="ja-JP" altLang="en-US" sz="1900" dirty="0">
                <a:latin typeface="メイリオ" panose="020B0604030504040204" pitchFamily="50" charset="-128"/>
                <a:ea typeface="メイリオ" panose="020B0604030504040204" pitchFamily="50" charset="-128"/>
              </a:rPr>
              <a:t>が</a:t>
            </a:r>
            <a:r>
              <a:rPr kumimoji="1" lang="en-US" altLang="ja-JP" sz="1900" dirty="0">
                <a:latin typeface="メイリオ" panose="020B0604030504040204" pitchFamily="50" charset="-128"/>
                <a:ea typeface="メイリオ" panose="020B0604030504040204" pitchFamily="50" charset="-128"/>
              </a:rPr>
              <a:t>3epoch</a:t>
            </a:r>
            <a:r>
              <a:rPr kumimoji="1" lang="ja-JP" altLang="en-US" sz="1900" dirty="0">
                <a:latin typeface="メイリオ" panose="020B0604030504040204" pitchFamily="50" charset="-128"/>
                <a:ea typeface="メイリオ" panose="020B0604030504040204" pitchFamily="50" charset="-128"/>
              </a:rPr>
              <a:t>で</a:t>
            </a:r>
            <a:r>
              <a:rPr kumimoji="1" lang="en-US" altLang="ja-JP" sz="1900" dirty="0">
                <a:latin typeface="メイリオ" panose="020B0604030504040204" pitchFamily="50" charset="-128"/>
                <a:ea typeface="メイリオ" panose="020B0604030504040204" pitchFamily="50" charset="-128"/>
              </a:rPr>
              <a:t>97.5</a:t>
            </a:r>
            <a:r>
              <a:rPr kumimoji="1" lang="ja-JP" altLang="en-US" sz="1900" dirty="0">
                <a:latin typeface="メイリオ" panose="020B0604030504040204" pitchFamily="50" charset="-128"/>
                <a:ea typeface="メイリオ" panose="020B0604030504040204" pitchFamily="50" charset="-128"/>
              </a:rPr>
              <a:t>％を超え、</a:t>
            </a:r>
            <a:r>
              <a:rPr kumimoji="1" lang="en-US" altLang="ja-JP" sz="1900" dirty="0" err="1">
                <a:latin typeface="メイリオ" panose="020B0604030504040204" pitchFamily="50" charset="-128"/>
                <a:ea typeface="メイリオ" panose="020B0604030504040204" pitchFamily="50" charset="-128"/>
              </a:rPr>
              <a:t>val</a:t>
            </a:r>
            <a:r>
              <a:rPr kumimoji="1" lang="en-US" altLang="ja-JP" sz="1900" dirty="0">
                <a:latin typeface="メイリオ" panose="020B0604030504040204" pitchFamily="50" charset="-128"/>
                <a:ea typeface="メイリオ" panose="020B0604030504040204" pitchFamily="50" charset="-128"/>
              </a:rPr>
              <a:t> accuracy</a:t>
            </a:r>
            <a:r>
              <a:rPr kumimoji="1" lang="ja-JP" altLang="en-US" sz="1900" dirty="0">
                <a:latin typeface="メイリオ" panose="020B0604030504040204" pitchFamily="50" charset="-128"/>
                <a:ea typeface="メイリオ" panose="020B0604030504040204" pitchFamily="50" charset="-128"/>
              </a:rPr>
              <a:t>も</a:t>
            </a:r>
            <a:r>
              <a:rPr kumimoji="1" lang="en-US" altLang="ja-JP" sz="1900" dirty="0">
                <a:latin typeface="メイリオ" panose="020B0604030504040204" pitchFamily="50" charset="-128"/>
                <a:ea typeface="メイリオ" panose="020B0604030504040204" pitchFamily="50" charset="-128"/>
              </a:rPr>
              <a:t>90%</a:t>
            </a:r>
            <a:r>
              <a:rPr kumimoji="1" lang="ja-JP" altLang="en-US" sz="1900" dirty="0">
                <a:latin typeface="メイリオ" panose="020B0604030504040204" pitchFamily="50" charset="-128"/>
                <a:ea typeface="メイリオ" panose="020B0604030504040204" pitchFamily="50" charset="-128"/>
              </a:rPr>
              <a:t>以上に達した</a:t>
            </a:r>
            <a:endParaRPr kumimoji="1" lang="en-US" altLang="ja-JP" sz="1900" dirty="0">
              <a:latin typeface="メイリオ" panose="020B0604030504040204" pitchFamily="50" charset="-128"/>
              <a:ea typeface="メイリオ" panose="020B0604030504040204" pitchFamily="50" charset="-128"/>
            </a:endParaRPr>
          </a:p>
          <a:p>
            <a:pPr marL="0" indent="0">
              <a:buNone/>
            </a:pPr>
            <a:r>
              <a:rPr kumimoji="1" lang="ja-JP" altLang="en-US" sz="1900" dirty="0">
                <a:latin typeface="メイリオ" panose="020B0604030504040204" pitchFamily="50" charset="-128"/>
                <a:ea typeface="メイリオ" panose="020B0604030504040204" pitchFamily="50" charset="-128"/>
              </a:rPr>
              <a:t>一方で</a:t>
            </a:r>
            <a:r>
              <a:rPr kumimoji="1" lang="en-US" altLang="ja-JP" sz="1900" dirty="0">
                <a:latin typeface="メイリオ" panose="020B0604030504040204" pitchFamily="50" charset="-128"/>
                <a:ea typeface="メイリオ" panose="020B0604030504040204" pitchFamily="50" charset="-128"/>
              </a:rPr>
              <a:t>train</a:t>
            </a:r>
            <a:r>
              <a:rPr kumimoji="1" lang="ja-JP" altLang="en-US" sz="1900" dirty="0">
                <a:latin typeface="メイリオ" panose="020B0604030504040204" pitchFamily="50" charset="-128"/>
                <a:ea typeface="メイリオ" panose="020B0604030504040204" pitchFamily="50" charset="-128"/>
              </a:rPr>
              <a:t>と</a:t>
            </a:r>
            <a:r>
              <a:rPr kumimoji="1" lang="en-US" altLang="ja-JP" sz="1900" dirty="0" err="1">
                <a:latin typeface="メイリオ" panose="020B0604030504040204" pitchFamily="50" charset="-128"/>
                <a:ea typeface="メイリオ" panose="020B0604030504040204" pitchFamily="50" charset="-128"/>
              </a:rPr>
              <a:t>val</a:t>
            </a:r>
            <a:r>
              <a:rPr kumimoji="1" lang="ja-JP" altLang="en-US" sz="1900" dirty="0">
                <a:latin typeface="メイリオ" panose="020B0604030504040204" pitchFamily="50" charset="-128"/>
                <a:ea typeface="メイリオ" panose="020B0604030504040204" pitchFamily="50" charset="-128"/>
              </a:rPr>
              <a:t>の乖離がわずかに見られ、軽度の過学習が確認できる</a:t>
            </a:r>
            <a:endParaRPr kumimoji="1" lang="en-US" altLang="ja-JP" sz="1900" dirty="0">
              <a:latin typeface="メイリオ" panose="020B0604030504040204" pitchFamily="50" charset="-128"/>
              <a:ea typeface="メイリオ" panose="020B0604030504040204" pitchFamily="50" charset="-128"/>
            </a:endParaRPr>
          </a:p>
          <a:p>
            <a:pPr marL="0" indent="0">
              <a:buNone/>
            </a:pPr>
            <a:r>
              <a:rPr kumimoji="1" lang="ja-JP" altLang="en-US" sz="1900" dirty="0">
                <a:latin typeface="メイリオ" panose="020B0604030504040204" pitchFamily="50" charset="-128"/>
                <a:ea typeface="メイリオ" panose="020B0604030504040204" pitchFamily="50" charset="-128"/>
              </a:rPr>
              <a:t>⇒　モデルの表現能力が</a:t>
            </a:r>
            <a:r>
              <a:rPr kumimoji="1" lang="en-US" altLang="ja-JP" sz="1900" dirty="0">
                <a:latin typeface="メイリオ" panose="020B0604030504040204" pitchFamily="50" charset="-128"/>
                <a:ea typeface="メイリオ" panose="020B0604030504040204" pitchFamily="50" charset="-128"/>
              </a:rPr>
              <a:t>CIFAR-10</a:t>
            </a:r>
            <a:r>
              <a:rPr kumimoji="1" lang="ja-JP" altLang="en-US" sz="1900" dirty="0">
                <a:latin typeface="メイリオ" panose="020B0604030504040204" pitchFamily="50" charset="-128"/>
                <a:ea typeface="メイリオ" panose="020B0604030504040204" pitchFamily="50" charset="-128"/>
              </a:rPr>
              <a:t>のデータ多様性を上回っていることに起因すると考えられる</a:t>
            </a:r>
            <a:endParaRPr kumimoji="1" lang="en-US" altLang="ja-JP" sz="19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114B332F-ABF4-7CD3-4FEB-C726B9043D18}"/>
              </a:ext>
            </a:extLst>
          </p:cNvPr>
          <p:cNvPicPr>
            <a:picLocks noChangeAspect="1"/>
          </p:cNvPicPr>
          <p:nvPr/>
        </p:nvPicPr>
        <p:blipFill>
          <a:blip r:embed="rId2"/>
          <a:stretch>
            <a:fillRect/>
          </a:stretch>
        </p:blipFill>
        <p:spPr>
          <a:xfrm>
            <a:off x="8155979" y="436362"/>
            <a:ext cx="3226274" cy="2427771"/>
          </a:xfrm>
          <a:prstGeom prst="rect">
            <a:avLst/>
          </a:prstGeom>
        </p:spPr>
      </p:pic>
      <p:pic>
        <p:nvPicPr>
          <p:cNvPr id="7" name="図 6">
            <a:extLst>
              <a:ext uri="{FF2B5EF4-FFF2-40B4-BE49-F238E27FC236}">
                <a16:creationId xmlns:a16="http://schemas.microsoft.com/office/drawing/2014/main" id="{B64F8C1D-D905-8CBC-C025-1AC16844C064}"/>
              </a:ext>
            </a:extLst>
          </p:cNvPr>
          <p:cNvPicPr>
            <a:picLocks noChangeAspect="1"/>
          </p:cNvPicPr>
          <p:nvPr/>
        </p:nvPicPr>
        <p:blipFill>
          <a:blip r:embed="rId3"/>
          <a:stretch>
            <a:fillRect/>
          </a:stretch>
        </p:blipFill>
        <p:spPr>
          <a:xfrm>
            <a:off x="8155979" y="3334784"/>
            <a:ext cx="3267515" cy="2426130"/>
          </a:xfrm>
          <a:prstGeom prst="rect">
            <a:avLst/>
          </a:prstGeom>
        </p:spPr>
      </p:pic>
      <p:pic>
        <p:nvPicPr>
          <p:cNvPr id="11" name="図 10">
            <a:extLst>
              <a:ext uri="{FF2B5EF4-FFF2-40B4-BE49-F238E27FC236}">
                <a16:creationId xmlns:a16="http://schemas.microsoft.com/office/drawing/2014/main" id="{D808233F-D181-3E8A-267A-C02E84FAC26B}"/>
              </a:ext>
            </a:extLst>
          </p:cNvPr>
          <p:cNvPicPr>
            <a:picLocks noChangeAspect="1"/>
          </p:cNvPicPr>
          <p:nvPr/>
        </p:nvPicPr>
        <p:blipFill>
          <a:blip r:embed="rId4"/>
          <a:stretch>
            <a:fillRect/>
          </a:stretch>
        </p:blipFill>
        <p:spPr>
          <a:xfrm>
            <a:off x="1171333" y="1354816"/>
            <a:ext cx="4483330" cy="863644"/>
          </a:xfrm>
          <a:prstGeom prst="rect">
            <a:avLst/>
          </a:prstGeom>
        </p:spPr>
      </p:pic>
      <p:sp>
        <p:nvSpPr>
          <p:cNvPr id="13" name="テキスト ボックス 12">
            <a:extLst>
              <a:ext uri="{FF2B5EF4-FFF2-40B4-BE49-F238E27FC236}">
                <a16:creationId xmlns:a16="http://schemas.microsoft.com/office/drawing/2014/main" id="{709D6391-4B7A-D75F-8044-556557504CA7}"/>
              </a:ext>
            </a:extLst>
          </p:cNvPr>
          <p:cNvSpPr txBox="1"/>
          <p:nvPr/>
        </p:nvSpPr>
        <p:spPr>
          <a:xfrm>
            <a:off x="8678384" y="2811780"/>
            <a:ext cx="2903220"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Accuracy(</a:t>
            </a:r>
            <a:r>
              <a:rPr kumimoji="1" lang="ja-JP" altLang="en-US" dirty="0">
                <a:latin typeface="メイリオ" panose="020B0604030504040204" pitchFamily="50" charset="-128"/>
                <a:ea typeface="メイリオ" panose="020B0604030504040204" pitchFamily="50" charset="-128"/>
              </a:rPr>
              <a:t>転移学習</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B6252CA1-5739-1B90-2743-E69622840788}"/>
              </a:ext>
            </a:extLst>
          </p:cNvPr>
          <p:cNvSpPr txBox="1"/>
          <p:nvPr/>
        </p:nvSpPr>
        <p:spPr>
          <a:xfrm>
            <a:off x="8938021" y="5761108"/>
            <a:ext cx="2225836"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Loss(</a:t>
            </a:r>
            <a:r>
              <a:rPr kumimoji="1" lang="ja-JP" altLang="en-US" dirty="0">
                <a:latin typeface="メイリオ" panose="020B0604030504040204" pitchFamily="50" charset="-128"/>
                <a:ea typeface="メイリオ" panose="020B0604030504040204" pitchFamily="50" charset="-128"/>
              </a:rPr>
              <a:t>転移学習</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983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F8752A-944F-9ACE-1B76-4DCAB03298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0EF9238-EDBC-9AB5-CF5B-BF4A0834C99B}"/>
              </a:ext>
            </a:extLst>
          </p:cNvPr>
          <p:cNvSpPr>
            <a:spLocks noGrp="1"/>
          </p:cNvSpPr>
          <p:nvPr>
            <p:ph type="title"/>
          </p:nvPr>
        </p:nvSpPr>
        <p:spPr>
          <a:xfrm>
            <a:off x="612647" y="297180"/>
            <a:ext cx="3959352" cy="804672"/>
          </a:xfrm>
        </p:spPr>
        <p:txBody>
          <a:bodyPr anchor="b">
            <a:normAutofit/>
          </a:bodyPr>
          <a:lstStyle/>
          <a:p>
            <a:r>
              <a:rPr kumimoji="1" lang="ja-JP" altLang="en-US" dirty="0">
                <a:latin typeface="メイリオ" panose="020B0604030504040204" pitchFamily="50" charset="-128"/>
                <a:ea typeface="メイリオ" panose="020B0604030504040204" pitchFamily="50" charset="-128"/>
              </a:rPr>
              <a:t>転移学習</a:t>
            </a:r>
          </a:p>
        </p:txBody>
      </p:sp>
      <p:sp>
        <p:nvSpPr>
          <p:cNvPr id="3" name="コンテンツ プレースホルダー 2">
            <a:extLst>
              <a:ext uri="{FF2B5EF4-FFF2-40B4-BE49-F238E27FC236}">
                <a16:creationId xmlns:a16="http://schemas.microsoft.com/office/drawing/2014/main" id="{9EA0903B-2162-3D3D-7C74-CC798176D9EB}"/>
              </a:ext>
            </a:extLst>
          </p:cNvPr>
          <p:cNvSpPr>
            <a:spLocks noGrp="1"/>
          </p:cNvSpPr>
          <p:nvPr>
            <p:ph idx="1"/>
          </p:nvPr>
        </p:nvSpPr>
        <p:spPr>
          <a:xfrm>
            <a:off x="583763" y="1675638"/>
            <a:ext cx="4735138" cy="4050792"/>
          </a:xfrm>
        </p:spPr>
        <p:txBody>
          <a:bodyPr>
            <a:normAutofit/>
          </a:bodyPr>
          <a:lstStyle/>
          <a:p>
            <a:r>
              <a:rPr kumimoji="1" lang="ja-JP" altLang="en-US" dirty="0">
                <a:latin typeface="メイリオ" panose="020B0604030504040204" pitchFamily="50" charset="-128"/>
                <a:ea typeface="メイリオ" panose="020B0604030504040204" pitchFamily="50" charset="-128"/>
              </a:rPr>
              <a:t>誤分類はほとんど確認されないため、先ほどの「モデルの精度＞データの多様性」の考察は正しいのではないか</a:t>
            </a:r>
            <a:endParaRPr kumimoji="1" lang="en-US" altLang="ja-JP" dirty="0">
              <a:latin typeface="メイリオ" panose="020B0604030504040204" pitchFamily="50" charset="-128"/>
              <a:ea typeface="メイリオ" panose="020B0604030504040204" pitchFamily="50" charset="-128"/>
            </a:endParaRPr>
          </a:p>
          <a:p>
            <a:r>
              <a:rPr kumimoji="1" lang="en-US" altLang="ja-JP" dirty="0">
                <a:latin typeface="メイリオ" panose="020B0604030504040204" pitchFamily="50" charset="-128"/>
                <a:ea typeface="メイリオ" panose="020B0604030504040204" pitchFamily="50" charset="-128"/>
              </a:rPr>
              <a:t>dog</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cat</a:t>
            </a:r>
            <a:r>
              <a:rPr kumimoji="1" lang="ja-JP" altLang="en-US" dirty="0">
                <a:latin typeface="メイリオ" panose="020B0604030504040204" pitchFamily="50" charset="-128"/>
                <a:ea typeface="メイリオ" panose="020B0604030504040204" pitchFamily="50" charset="-128"/>
              </a:rPr>
              <a:t>の誤分類が多い</a:t>
            </a: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⇒転移学習</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モデルの精度向上</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とデータ拡張</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過学習抑制</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を組み合わせた結果を検証</a:t>
            </a:r>
          </a:p>
        </p:txBody>
      </p:sp>
      <p:pic>
        <p:nvPicPr>
          <p:cNvPr id="7" name="図 6">
            <a:extLst>
              <a:ext uri="{FF2B5EF4-FFF2-40B4-BE49-F238E27FC236}">
                <a16:creationId xmlns:a16="http://schemas.microsoft.com/office/drawing/2014/main" id="{39A7D8D1-28BB-061B-DBC1-04E6A7639264}"/>
              </a:ext>
            </a:extLst>
          </p:cNvPr>
          <p:cNvPicPr>
            <a:picLocks noChangeAspect="1"/>
          </p:cNvPicPr>
          <p:nvPr/>
        </p:nvPicPr>
        <p:blipFill>
          <a:blip r:embed="rId2"/>
          <a:stretch>
            <a:fillRect/>
          </a:stretch>
        </p:blipFill>
        <p:spPr>
          <a:xfrm>
            <a:off x="5318901" y="945926"/>
            <a:ext cx="6528531" cy="4966147"/>
          </a:xfrm>
          <a:prstGeom prst="rect">
            <a:avLst/>
          </a:prstGeom>
        </p:spPr>
      </p:pic>
      <p:sp>
        <p:nvSpPr>
          <p:cNvPr id="8" name="テキスト ボックス 7">
            <a:extLst>
              <a:ext uri="{FF2B5EF4-FFF2-40B4-BE49-F238E27FC236}">
                <a16:creationId xmlns:a16="http://schemas.microsoft.com/office/drawing/2014/main" id="{6016D047-1D2E-40CA-2B54-29DB58055F20}"/>
              </a:ext>
            </a:extLst>
          </p:cNvPr>
          <p:cNvSpPr txBox="1"/>
          <p:nvPr/>
        </p:nvSpPr>
        <p:spPr>
          <a:xfrm>
            <a:off x="6720840" y="6115050"/>
            <a:ext cx="4011930"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混合行列</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転移学習</a:t>
            </a: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31503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237571-6F1A-9B2E-2C16-E8DE429F5AD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5A14613-C96C-F5FD-0593-24D7C0DA4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A8C42A3-A50A-08A0-1DCD-07AFD8131B39}"/>
              </a:ext>
            </a:extLst>
          </p:cNvPr>
          <p:cNvSpPr>
            <a:spLocks noGrp="1"/>
          </p:cNvSpPr>
          <p:nvPr>
            <p:ph type="title"/>
          </p:nvPr>
        </p:nvSpPr>
        <p:spPr>
          <a:xfrm>
            <a:off x="619758" y="419362"/>
            <a:ext cx="5060951" cy="793242"/>
          </a:xfrm>
        </p:spPr>
        <p:txBody>
          <a:bodyPr anchor="b">
            <a:normAutofit/>
          </a:bodyPr>
          <a:lstStyle/>
          <a:p>
            <a:r>
              <a:rPr kumimoji="1" lang="ja-JP" altLang="en-US" dirty="0">
                <a:latin typeface="メイリオ" panose="020B0604030504040204" pitchFamily="50" charset="-128"/>
                <a:ea typeface="メイリオ" panose="020B0604030504040204" pitchFamily="50" charset="-128"/>
              </a:rPr>
              <a:t>転移学習＋データ拡張</a:t>
            </a:r>
          </a:p>
        </p:txBody>
      </p:sp>
      <p:sp>
        <p:nvSpPr>
          <p:cNvPr id="3" name="コンテンツ プレースホルダー 2">
            <a:extLst>
              <a:ext uri="{FF2B5EF4-FFF2-40B4-BE49-F238E27FC236}">
                <a16:creationId xmlns:a16="http://schemas.microsoft.com/office/drawing/2014/main" id="{F7A76CFF-1D54-E18D-CCC2-FE2C2374FCDA}"/>
              </a:ext>
            </a:extLst>
          </p:cNvPr>
          <p:cNvSpPr>
            <a:spLocks noGrp="1"/>
          </p:cNvSpPr>
          <p:nvPr>
            <p:ph idx="1"/>
          </p:nvPr>
        </p:nvSpPr>
        <p:spPr>
          <a:xfrm>
            <a:off x="531444" y="2761488"/>
            <a:ext cx="5826899" cy="4010107"/>
          </a:xfrm>
        </p:spPr>
        <p:txBody>
          <a:bodyPr>
            <a:normAutofit/>
          </a:bodyPr>
          <a:lstStyle/>
          <a:p>
            <a:pPr marL="0" indent="0">
              <a:buNone/>
            </a:pPr>
            <a:r>
              <a:rPr kumimoji="1" lang="en-US" altLang="ja-JP" sz="2100" dirty="0">
                <a:latin typeface="メイリオ" panose="020B0604030504040204" pitchFamily="50" charset="-128"/>
                <a:ea typeface="メイリオ" panose="020B0604030504040204" pitchFamily="50" charset="-128"/>
              </a:rPr>
              <a:t>〈</a:t>
            </a:r>
            <a:r>
              <a:rPr kumimoji="1" lang="ja-JP" altLang="en-US" sz="2100" dirty="0">
                <a:latin typeface="メイリオ" panose="020B0604030504040204" pitchFamily="50" charset="-128"/>
                <a:ea typeface="メイリオ" panose="020B0604030504040204" pitchFamily="50" charset="-128"/>
              </a:rPr>
              <a:t>施策内容</a:t>
            </a:r>
            <a:r>
              <a:rPr kumimoji="1" lang="en-US" altLang="ja-JP" sz="2100" dirty="0">
                <a:latin typeface="メイリオ" panose="020B0604030504040204" pitchFamily="50" charset="-128"/>
                <a:ea typeface="メイリオ" panose="020B0604030504040204" pitchFamily="50" charset="-128"/>
              </a:rPr>
              <a:t>〉</a:t>
            </a:r>
          </a:p>
          <a:p>
            <a:pPr marL="0" indent="0">
              <a:buNone/>
            </a:pPr>
            <a:r>
              <a:rPr kumimoji="1" lang="ja-JP" altLang="en-US" sz="2100" dirty="0">
                <a:latin typeface="メイリオ" panose="020B0604030504040204" pitchFamily="50" charset="-128"/>
                <a:ea typeface="メイリオ" panose="020B0604030504040204" pitchFamily="50" charset="-128"/>
              </a:rPr>
              <a:t>転移学習のモデルとデータ拡張モデル</a:t>
            </a:r>
            <a:endParaRPr kumimoji="1" lang="en-US" altLang="ja-JP" sz="2100" dirty="0">
              <a:latin typeface="メイリオ" panose="020B0604030504040204" pitchFamily="50" charset="-128"/>
              <a:ea typeface="メイリオ" panose="020B0604030504040204" pitchFamily="50" charset="-128"/>
            </a:endParaRPr>
          </a:p>
          <a:p>
            <a:pPr marL="0" indent="0">
              <a:buNone/>
            </a:pPr>
            <a:r>
              <a:rPr kumimoji="1" lang="ja-JP" altLang="en-US" sz="2100" dirty="0">
                <a:latin typeface="メイリオ" panose="020B0604030504040204" pitchFamily="50" charset="-128"/>
                <a:ea typeface="メイリオ" panose="020B0604030504040204" pitchFamily="50" charset="-128"/>
              </a:rPr>
              <a:t>を組み合わせたものである</a:t>
            </a:r>
            <a:endParaRPr kumimoji="1" lang="en-US" altLang="ja-JP" sz="2100" dirty="0">
              <a:latin typeface="メイリオ" panose="020B0604030504040204" pitchFamily="50" charset="-128"/>
              <a:ea typeface="メイリオ" panose="020B0604030504040204" pitchFamily="50" charset="-128"/>
            </a:endParaRPr>
          </a:p>
          <a:p>
            <a:pPr marL="0" indent="0">
              <a:buNone/>
            </a:pPr>
            <a:r>
              <a:rPr kumimoji="1" lang="ja-JP" altLang="en-US" sz="2100" dirty="0">
                <a:latin typeface="メイリオ" panose="020B0604030504040204" pitchFamily="50" charset="-128"/>
                <a:ea typeface="メイリオ" panose="020B0604030504040204" pitchFamily="50" charset="-128"/>
              </a:rPr>
              <a:t>・転移学習のみで実行したときよりも過学習が抑制され、データ拡張のみで実行したときよりも高い精度のモデルとなった</a:t>
            </a:r>
            <a:endParaRPr kumimoji="1" lang="en-US" altLang="ja-JP" sz="2100" dirty="0">
              <a:latin typeface="メイリオ" panose="020B0604030504040204" pitchFamily="50" charset="-128"/>
              <a:ea typeface="メイリオ" panose="020B0604030504040204" pitchFamily="50" charset="-128"/>
            </a:endParaRPr>
          </a:p>
          <a:p>
            <a:pPr marL="0" indent="0">
              <a:buNone/>
            </a:pPr>
            <a:r>
              <a:rPr kumimoji="1" lang="ja-JP" altLang="en-US" sz="2100" dirty="0">
                <a:latin typeface="メイリオ" panose="020B0604030504040204" pitchFamily="50" charset="-128"/>
                <a:ea typeface="メイリオ" panose="020B0604030504040204" pitchFamily="50" charset="-128"/>
              </a:rPr>
              <a:t>・一方で許容範囲ではあるものの、軽い過学習は見られる</a:t>
            </a:r>
            <a:endParaRPr kumimoji="1" lang="en-US" altLang="ja-JP" sz="2100" dirty="0">
              <a:latin typeface="メイリオ" panose="020B0604030504040204" pitchFamily="50" charset="-128"/>
              <a:ea typeface="メイリオ" panose="020B0604030504040204" pitchFamily="50" charset="-128"/>
            </a:endParaRPr>
          </a:p>
          <a:p>
            <a:pPr marL="0" indent="0">
              <a:buNone/>
            </a:pPr>
            <a:endParaRPr kumimoji="1" lang="ja-JP" altLang="en-US" sz="18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AB845E52-CF2C-C5E3-456D-3F99701C1069}"/>
              </a:ext>
            </a:extLst>
          </p:cNvPr>
          <p:cNvPicPr>
            <a:picLocks noChangeAspect="1"/>
          </p:cNvPicPr>
          <p:nvPr/>
        </p:nvPicPr>
        <p:blipFill>
          <a:blip r:embed="rId2"/>
          <a:stretch>
            <a:fillRect/>
          </a:stretch>
        </p:blipFill>
        <p:spPr>
          <a:xfrm>
            <a:off x="7193300" y="271071"/>
            <a:ext cx="3885960" cy="2895040"/>
          </a:xfrm>
          <a:prstGeom prst="rect">
            <a:avLst/>
          </a:prstGeom>
        </p:spPr>
      </p:pic>
      <p:pic>
        <p:nvPicPr>
          <p:cNvPr id="7" name="図 6">
            <a:extLst>
              <a:ext uri="{FF2B5EF4-FFF2-40B4-BE49-F238E27FC236}">
                <a16:creationId xmlns:a16="http://schemas.microsoft.com/office/drawing/2014/main" id="{CFCD6EFB-7B23-3166-4B54-202DDF7C06C2}"/>
              </a:ext>
            </a:extLst>
          </p:cNvPr>
          <p:cNvPicPr>
            <a:picLocks noChangeAspect="1"/>
          </p:cNvPicPr>
          <p:nvPr/>
        </p:nvPicPr>
        <p:blipFill>
          <a:blip r:embed="rId3"/>
          <a:stretch>
            <a:fillRect/>
          </a:stretch>
        </p:blipFill>
        <p:spPr>
          <a:xfrm>
            <a:off x="7337778" y="3563853"/>
            <a:ext cx="3874787" cy="2896404"/>
          </a:xfrm>
          <a:prstGeom prst="rect">
            <a:avLst/>
          </a:prstGeom>
        </p:spPr>
      </p:pic>
      <p:pic>
        <p:nvPicPr>
          <p:cNvPr id="9" name="図 8">
            <a:extLst>
              <a:ext uri="{FF2B5EF4-FFF2-40B4-BE49-F238E27FC236}">
                <a16:creationId xmlns:a16="http://schemas.microsoft.com/office/drawing/2014/main" id="{EB0501DE-5EFD-1DFB-E134-067200FB8C7F}"/>
              </a:ext>
            </a:extLst>
          </p:cNvPr>
          <p:cNvPicPr>
            <a:picLocks noChangeAspect="1"/>
          </p:cNvPicPr>
          <p:nvPr/>
        </p:nvPicPr>
        <p:blipFill>
          <a:blip r:embed="rId4"/>
          <a:stretch>
            <a:fillRect/>
          </a:stretch>
        </p:blipFill>
        <p:spPr>
          <a:xfrm>
            <a:off x="740462" y="1492208"/>
            <a:ext cx="5333040" cy="1068112"/>
          </a:xfrm>
          <a:prstGeom prst="rect">
            <a:avLst/>
          </a:prstGeom>
        </p:spPr>
      </p:pic>
      <p:sp>
        <p:nvSpPr>
          <p:cNvPr id="10" name="テキスト ボックス 9">
            <a:extLst>
              <a:ext uri="{FF2B5EF4-FFF2-40B4-BE49-F238E27FC236}">
                <a16:creationId xmlns:a16="http://schemas.microsoft.com/office/drawing/2014/main" id="{BB3B8FC3-EC4F-C5E7-7E68-9230392387B2}"/>
              </a:ext>
            </a:extLst>
          </p:cNvPr>
          <p:cNvSpPr txBox="1"/>
          <p:nvPr/>
        </p:nvSpPr>
        <p:spPr>
          <a:xfrm>
            <a:off x="7429500" y="3166111"/>
            <a:ext cx="4052674"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Accuracy(</a:t>
            </a:r>
            <a:r>
              <a:rPr kumimoji="1" lang="ja-JP" altLang="en-US" dirty="0">
                <a:latin typeface="メイリオ" panose="020B0604030504040204" pitchFamily="50" charset="-128"/>
                <a:ea typeface="メイリオ" panose="020B0604030504040204" pitchFamily="50" charset="-128"/>
              </a:rPr>
              <a:t>転移学習＋データ拡張</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6D79929E-116C-00C3-9584-E943B9C3F893}"/>
              </a:ext>
            </a:extLst>
          </p:cNvPr>
          <p:cNvSpPr txBox="1"/>
          <p:nvPr/>
        </p:nvSpPr>
        <p:spPr>
          <a:xfrm>
            <a:off x="7789545" y="6402263"/>
            <a:ext cx="3332584"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Loss(</a:t>
            </a:r>
            <a:r>
              <a:rPr kumimoji="1" lang="ja-JP" altLang="en-US" dirty="0">
                <a:latin typeface="メイリオ" panose="020B0604030504040204" pitchFamily="50" charset="-128"/>
                <a:ea typeface="メイリオ" panose="020B0604030504040204" pitchFamily="50" charset="-128"/>
              </a:rPr>
              <a:t>転移学習＋データ拡張</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57958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816B07-4152-77A7-9ABB-0769CB847DC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F772AE8-C1F9-57EF-2474-393B0BD4CAA7}"/>
              </a:ext>
            </a:extLst>
          </p:cNvPr>
          <p:cNvSpPr>
            <a:spLocks noGrp="1"/>
          </p:cNvSpPr>
          <p:nvPr>
            <p:ph type="title"/>
          </p:nvPr>
        </p:nvSpPr>
        <p:spPr>
          <a:xfrm>
            <a:off x="612648" y="603504"/>
            <a:ext cx="5182362" cy="825246"/>
          </a:xfrm>
        </p:spPr>
        <p:txBody>
          <a:bodyPr anchor="b">
            <a:normAutofit/>
          </a:bodyPr>
          <a:lstStyle/>
          <a:p>
            <a:r>
              <a:rPr kumimoji="1" lang="ja-JP" altLang="en-US" dirty="0">
                <a:latin typeface="メイリオ" panose="020B0604030504040204" pitchFamily="50" charset="-128"/>
                <a:ea typeface="メイリオ" panose="020B0604030504040204" pitchFamily="50" charset="-128"/>
              </a:rPr>
              <a:t>転移学習＋データ拡張</a:t>
            </a:r>
          </a:p>
        </p:txBody>
      </p:sp>
      <p:sp>
        <p:nvSpPr>
          <p:cNvPr id="6" name="コンテンツ プレースホルダー 5">
            <a:extLst>
              <a:ext uri="{FF2B5EF4-FFF2-40B4-BE49-F238E27FC236}">
                <a16:creationId xmlns:a16="http://schemas.microsoft.com/office/drawing/2014/main" id="{A24256C5-2F95-7A62-BCBE-A2906090B1E7}"/>
              </a:ext>
            </a:extLst>
          </p:cNvPr>
          <p:cNvSpPr>
            <a:spLocks noGrp="1"/>
          </p:cNvSpPr>
          <p:nvPr>
            <p:ph idx="1"/>
          </p:nvPr>
        </p:nvSpPr>
        <p:spPr>
          <a:xfrm>
            <a:off x="612647" y="1851660"/>
            <a:ext cx="4839503" cy="4483608"/>
          </a:xfrm>
        </p:spPr>
        <p:txBody>
          <a:bodyPr>
            <a:normAutofit/>
          </a:bodyPr>
          <a:lstStyle/>
          <a:p>
            <a:pPr marL="0" indent="0">
              <a:buNone/>
            </a:pPr>
            <a:r>
              <a:rPr lang="ja-JP" altLang="en-US" sz="1900" dirty="0">
                <a:latin typeface="メイリオ" panose="020B0604030504040204" pitchFamily="50" charset="-128"/>
                <a:ea typeface="メイリオ" panose="020B0604030504040204" pitchFamily="50" charset="-128"/>
              </a:rPr>
              <a:t>・最も多い誤分類は</a:t>
            </a:r>
            <a:r>
              <a:rPr lang="en-US" altLang="ja-JP" sz="1900" dirty="0">
                <a:latin typeface="メイリオ" panose="020B0604030504040204" pitchFamily="50" charset="-128"/>
                <a:ea typeface="メイリオ" panose="020B0604030504040204" pitchFamily="50" charset="-128"/>
              </a:rPr>
              <a:t>dog</a:t>
            </a:r>
            <a:r>
              <a:rPr lang="ja-JP" altLang="en-US" sz="1900" dirty="0">
                <a:latin typeface="メイリオ" panose="020B0604030504040204" pitchFamily="50" charset="-128"/>
                <a:ea typeface="メイリオ" panose="020B0604030504040204" pitchFamily="50" charset="-128"/>
              </a:rPr>
              <a:t>⇔</a:t>
            </a:r>
            <a:r>
              <a:rPr lang="en-US" altLang="ja-JP" sz="1900" dirty="0">
                <a:latin typeface="メイリオ" panose="020B0604030504040204" pitchFamily="50" charset="-128"/>
                <a:ea typeface="メイリオ" panose="020B0604030504040204" pitchFamily="50" charset="-128"/>
              </a:rPr>
              <a:t>cat, truck</a:t>
            </a:r>
            <a:r>
              <a:rPr lang="ja-JP" altLang="en-US" sz="1900" dirty="0">
                <a:latin typeface="メイリオ" panose="020B0604030504040204" pitchFamily="50" charset="-128"/>
                <a:ea typeface="メイリオ" panose="020B0604030504040204" pitchFamily="50" charset="-128"/>
              </a:rPr>
              <a:t>⇔</a:t>
            </a:r>
            <a:r>
              <a:rPr lang="en-US" altLang="ja-JP" sz="1900" dirty="0">
                <a:latin typeface="メイリオ" panose="020B0604030504040204" pitchFamily="50" charset="-128"/>
                <a:ea typeface="メイリオ" panose="020B0604030504040204" pitchFamily="50" charset="-128"/>
              </a:rPr>
              <a:t>car</a:t>
            </a:r>
            <a:r>
              <a:rPr lang="ja-JP" altLang="en-US" sz="1900" dirty="0">
                <a:latin typeface="メイリオ" panose="020B0604030504040204" pitchFamily="50" charset="-128"/>
                <a:ea typeface="メイリオ" panose="020B0604030504040204" pitchFamily="50" charset="-128"/>
              </a:rPr>
              <a:t>であるが、いずれも</a:t>
            </a:r>
            <a:r>
              <a:rPr lang="en-US" altLang="ja-JP" sz="1900" dirty="0">
                <a:latin typeface="メイリオ" panose="020B0604030504040204" pitchFamily="50" charset="-128"/>
                <a:ea typeface="メイリオ" panose="020B0604030504040204" pitchFamily="50" charset="-128"/>
              </a:rPr>
              <a:t>50</a:t>
            </a:r>
            <a:r>
              <a:rPr lang="ja-JP" altLang="en-US" sz="1900" dirty="0">
                <a:latin typeface="メイリオ" panose="020B0604030504040204" pitchFamily="50" charset="-128"/>
                <a:ea typeface="メイリオ" panose="020B0604030504040204" pitchFamily="50" charset="-128"/>
              </a:rPr>
              <a:t>前後であり、類似種の境界が曖昧であることが分かる</a:t>
            </a:r>
            <a:endParaRPr lang="en-US" altLang="ja-JP" sz="1900" dirty="0">
              <a:latin typeface="メイリオ" panose="020B0604030504040204" pitchFamily="50" charset="-128"/>
              <a:ea typeface="メイリオ" panose="020B0604030504040204" pitchFamily="50" charset="-128"/>
            </a:endParaRPr>
          </a:p>
          <a:p>
            <a:pPr marL="0" indent="0">
              <a:buNone/>
            </a:pPr>
            <a:r>
              <a:rPr lang="ja-JP" altLang="en-US" sz="1900" dirty="0">
                <a:latin typeface="メイリオ" panose="020B0604030504040204" pitchFamily="50" charset="-128"/>
                <a:ea typeface="メイリオ" panose="020B0604030504040204" pitchFamily="50" charset="-128"/>
              </a:rPr>
              <a:t>・全体としては誤分類がほとんどなく、転移学習の効果が極めて高いと言える</a:t>
            </a:r>
            <a:endParaRPr lang="en-US" altLang="ja-JP" sz="1900" dirty="0">
              <a:latin typeface="メイリオ" panose="020B0604030504040204" pitchFamily="50" charset="-128"/>
              <a:ea typeface="メイリオ" panose="020B0604030504040204" pitchFamily="50" charset="-128"/>
            </a:endParaRPr>
          </a:p>
          <a:p>
            <a:pPr marL="0" indent="0">
              <a:buNone/>
            </a:pPr>
            <a:endParaRPr lang="en-US" altLang="ja-JP" sz="1900"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2DF04160-9988-9F12-05F5-41C8AA441649}"/>
              </a:ext>
            </a:extLst>
          </p:cNvPr>
          <p:cNvPicPr>
            <a:picLocks noChangeAspect="1"/>
          </p:cNvPicPr>
          <p:nvPr/>
        </p:nvPicPr>
        <p:blipFill>
          <a:blip r:embed="rId3"/>
          <a:stretch>
            <a:fillRect/>
          </a:stretch>
        </p:blipFill>
        <p:spPr>
          <a:xfrm>
            <a:off x="5795010" y="603504"/>
            <a:ext cx="6054131" cy="4589924"/>
          </a:xfrm>
          <a:prstGeom prst="rect">
            <a:avLst/>
          </a:prstGeom>
        </p:spPr>
      </p:pic>
      <p:sp>
        <p:nvSpPr>
          <p:cNvPr id="14" name="テキスト ボックス 13">
            <a:extLst>
              <a:ext uri="{FF2B5EF4-FFF2-40B4-BE49-F238E27FC236}">
                <a16:creationId xmlns:a16="http://schemas.microsoft.com/office/drawing/2014/main" id="{37BBE407-58CB-5A3F-B862-6D88E5D74D26}"/>
              </a:ext>
            </a:extLst>
          </p:cNvPr>
          <p:cNvSpPr txBox="1"/>
          <p:nvPr/>
        </p:nvSpPr>
        <p:spPr>
          <a:xfrm>
            <a:off x="6812280" y="5417820"/>
            <a:ext cx="4377690"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混合行列</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転移学習＋データ拡張</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37769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EE58E-C690-B905-F8B8-A8EE360488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8ECD711-7370-5A50-A769-AC3DCEA29D83}"/>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更なる改善策及び反省</a:t>
            </a:r>
          </a:p>
        </p:txBody>
      </p:sp>
      <p:sp>
        <p:nvSpPr>
          <p:cNvPr id="3" name="コンテンツ プレースホルダー 2">
            <a:extLst>
              <a:ext uri="{FF2B5EF4-FFF2-40B4-BE49-F238E27FC236}">
                <a16:creationId xmlns:a16="http://schemas.microsoft.com/office/drawing/2014/main" id="{E23F4D75-9F4B-645B-A5B7-4A95D8E9FCBA}"/>
              </a:ext>
            </a:extLst>
          </p:cNvPr>
          <p:cNvSpPr>
            <a:spLocks noGrp="1"/>
          </p:cNvSpPr>
          <p:nvPr>
            <p:ph idx="1"/>
          </p:nvPr>
        </p:nvSpPr>
        <p:spPr>
          <a:xfrm>
            <a:off x="502920" y="1314450"/>
            <a:ext cx="11304269" cy="5166360"/>
          </a:xfrm>
        </p:spPr>
        <p:txBody>
          <a:bodyPr>
            <a:normAutofit/>
          </a:bodyPr>
          <a:lstStyle/>
          <a:p>
            <a:pPr marL="0" indent="0">
              <a:buNone/>
            </a:pPr>
            <a:r>
              <a:rPr kumimoji="1" lang="ja-JP" altLang="en-US" sz="2500" dirty="0">
                <a:latin typeface="メイリオ" panose="020B0604030504040204" pitchFamily="50" charset="-128"/>
                <a:ea typeface="メイリオ" panose="020B0604030504040204" pitchFamily="50" charset="-128"/>
              </a:rPr>
              <a:t>〇エポック数を増やす</a:t>
            </a:r>
            <a:endParaRPr kumimoji="1" lang="en-US" altLang="ja-JP" sz="2500"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・転移学習＋データ拡張でも</a:t>
            </a:r>
            <a:r>
              <a:rPr kumimoji="1" lang="en-US" altLang="ja-JP" dirty="0">
                <a:latin typeface="メイリオ" panose="020B0604030504040204" pitchFamily="50" charset="-128"/>
                <a:ea typeface="メイリオ" panose="020B0604030504040204" pitchFamily="50" charset="-128"/>
              </a:rPr>
              <a:t>train/</a:t>
            </a:r>
            <a:r>
              <a:rPr kumimoji="1" lang="en-US" altLang="ja-JP" dirty="0" err="1">
                <a:latin typeface="メイリオ" panose="020B0604030504040204" pitchFamily="50" charset="-128"/>
                <a:ea typeface="メイリオ" panose="020B0604030504040204" pitchFamily="50" charset="-128"/>
              </a:rPr>
              <a:t>val</a:t>
            </a:r>
            <a:r>
              <a:rPr kumimoji="1" lang="ja-JP" altLang="en-US" dirty="0">
                <a:latin typeface="メイリオ" panose="020B0604030504040204" pitchFamily="50" charset="-128"/>
                <a:ea typeface="メイリオ" panose="020B0604030504040204" pitchFamily="50" charset="-128"/>
              </a:rPr>
              <a:t>のギャップが残っているので</a:t>
            </a: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Epochs</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10 </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30</a:t>
            </a:r>
            <a:r>
              <a:rPr kumimoji="1" lang="ja-JP" altLang="en-US" dirty="0">
                <a:latin typeface="メイリオ" panose="020B0604030504040204" pitchFamily="50" charset="-128"/>
                <a:ea typeface="メイリオ" panose="020B0604030504040204" pitchFamily="50" charset="-128"/>
              </a:rPr>
              <a:t>などに増やす</a:t>
            </a: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sz="2500" dirty="0">
                <a:latin typeface="メイリオ" panose="020B0604030504040204" pitchFamily="50" charset="-128"/>
                <a:ea typeface="メイリオ" panose="020B0604030504040204" pitchFamily="50" charset="-128"/>
              </a:rPr>
              <a:t>〇データ拡張をより充実させる</a:t>
            </a:r>
            <a:endParaRPr kumimoji="1" lang="en-US" altLang="ja-JP" sz="2500"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RandomResizedCrop</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拡大・縮小＋ランダムクロップ</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や</a:t>
            </a:r>
            <a:r>
              <a:rPr kumimoji="1" lang="en-US" altLang="ja-JP" dirty="0">
                <a:latin typeface="メイリオ" panose="020B0604030504040204" pitchFamily="50" charset="-128"/>
                <a:ea typeface="メイリオ" panose="020B0604030504040204" pitchFamily="50" charset="-128"/>
              </a:rPr>
              <a:t>Cutout / </a:t>
            </a:r>
            <a:r>
              <a:rPr kumimoji="1" lang="en-US" altLang="ja-JP" dirty="0" err="1">
                <a:latin typeface="メイリオ" panose="020B0604030504040204" pitchFamily="50" charset="-128"/>
                <a:ea typeface="メイリオ" panose="020B0604030504040204" pitchFamily="50" charset="-128"/>
              </a:rPr>
              <a:t>RandomErasing</a:t>
            </a:r>
            <a:r>
              <a:rPr kumimoji="1" lang="ja-JP" altLang="en-US" dirty="0">
                <a:latin typeface="メイリオ" panose="020B0604030504040204" pitchFamily="50" charset="-128"/>
                <a:ea typeface="メイリオ" panose="020B0604030504040204" pitchFamily="50" charset="-128"/>
              </a:rPr>
              <a:t>の導入</a:t>
            </a: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sz="2500" dirty="0">
                <a:latin typeface="メイリオ" panose="020B0604030504040204" pitchFamily="50" charset="-128"/>
                <a:ea typeface="メイリオ" panose="020B0604030504040204" pitchFamily="50" charset="-128"/>
              </a:rPr>
              <a:t>〇正則化の工夫</a:t>
            </a:r>
            <a:endParaRPr kumimoji="1" lang="en-US" altLang="ja-JP" sz="2500"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L2</a:t>
            </a:r>
            <a:r>
              <a:rPr kumimoji="1" lang="ja-JP" altLang="en-US" dirty="0">
                <a:latin typeface="メイリオ" panose="020B0604030504040204" pitchFamily="50" charset="-128"/>
                <a:ea typeface="メイリオ" panose="020B0604030504040204" pitchFamily="50" charset="-128"/>
              </a:rPr>
              <a:t>のみでは効果が限定的だったので</a:t>
            </a:r>
            <a:r>
              <a:rPr kumimoji="1" lang="en-US" altLang="ja-JP" dirty="0">
                <a:latin typeface="メイリオ" panose="020B0604030504040204" pitchFamily="50" charset="-128"/>
                <a:ea typeface="メイリオ" panose="020B0604030504040204" pitchFamily="50" charset="-128"/>
              </a:rPr>
              <a:t>Dropout</a:t>
            </a:r>
            <a:r>
              <a:rPr kumimoji="1" lang="ja-JP" altLang="en-US" dirty="0">
                <a:latin typeface="メイリオ" panose="020B0604030504040204" pitchFamily="50" charset="-128"/>
                <a:ea typeface="メイリオ" panose="020B0604030504040204" pitchFamily="50" charset="-128"/>
              </a:rPr>
              <a:t>や</a:t>
            </a:r>
            <a:r>
              <a:rPr kumimoji="1" lang="en-US" altLang="ja-JP" dirty="0">
                <a:latin typeface="メイリオ" panose="020B0604030504040204" pitchFamily="50" charset="-128"/>
                <a:ea typeface="メイリオ" panose="020B0604030504040204" pitchFamily="50" charset="-128"/>
              </a:rPr>
              <a:t>Label Smoothing</a:t>
            </a:r>
            <a:r>
              <a:rPr kumimoji="1" lang="ja-JP" altLang="en-US" dirty="0">
                <a:latin typeface="メイリオ" panose="020B0604030504040204" pitchFamily="50" charset="-128"/>
                <a:ea typeface="メイリオ" panose="020B0604030504040204" pitchFamily="50" charset="-128"/>
              </a:rPr>
              <a:t>を導入する</a:t>
            </a: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sz="2500" dirty="0">
                <a:latin typeface="メイリオ" panose="020B0604030504040204" pitchFamily="50" charset="-128"/>
                <a:ea typeface="メイリオ" panose="020B0604030504040204" pitchFamily="50" charset="-128"/>
              </a:rPr>
              <a:t>〇途中経過の報告</a:t>
            </a:r>
            <a:endParaRPr kumimoji="1" lang="en-US" altLang="ja-JP" sz="2500"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・より</a:t>
            </a:r>
            <a:r>
              <a:rPr kumimoji="1" lang="ja-JP" altLang="en-US">
                <a:latin typeface="メイリオ" panose="020B0604030504040204" pitchFamily="50" charset="-128"/>
                <a:ea typeface="メイリオ" panose="020B0604030504040204" pitchFamily="50" charset="-128"/>
              </a:rPr>
              <a:t>実践的に、途中</a:t>
            </a:r>
            <a:r>
              <a:rPr kumimoji="1" lang="ja-JP" altLang="en-US" dirty="0">
                <a:latin typeface="メイリオ" panose="020B0604030504040204" pitchFamily="50" charset="-128"/>
                <a:ea typeface="メイリオ" panose="020B0604030504040204" pitchFamily="50" charset="-128"/>
              </a:rPr>
              <a:t>経過や進捗、途中で起こったトラブルを報告すべきだったと感じた</a:t>
            </a:r>
          </a:p>
        </p:txBody>
      </p:sp>
    </p:spTree>
    <p:extLst>
      <p:ext uri="{BB962C8B-B14F-4D97-AF65-F5344CB8AC3E}">
        <p14:creationId xmlns:p14="http://schemas.microsoft.com/office/powerpoint/2010/main" val="231572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756A68-B510-E8F7-5B48-BFFDA6A25446}"/>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課題概要</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a:t>
            </a:r>
            <a:r>
              <a:rPr kumimoji="1" lang="en-US" altLang="ja-JP" sz="3000" dirty="0" err="1">
                <a:latin typeface="メイリオ" panose="020B0604030504040204" pitchFamily="50" charset="-128"/>
                <a:ea typeface="メイリオ" panose="020B0604030504040204" pitchFamily="50" charset="-128"/>
              </a:rPr>
              <a:t>PyTorch</a:t>
            </a:r>
            <a:r>
              <a:rPr kumimoji="1" lang="ja-JP" altLang="en-US" sz="3000" dirty="0">
                <a:latin typeface="メイリオ" panose="020B0604030504040204" pitchFamily="50" charset="-128"/>
                <a:ea typeface="メイリオ" panose="020B0604030504040204" pitchFamily="50" charset="-128"/>
              </a:rPr>
              <a:t>を用いた画像分類タスク</a:t>
            </a:r>
          </a:p>
        </p:txBody>
      </p:sp>
      <p:sp>
        <p:nvSpPr>
          <p:cNvPr id="3" name="コンテンツ プレースホルダー 2">
            <a:extLst>
              <a:ext uri="{FF2B5EF4-FFF2-40B4-BE49-F238E27FC236}">
                <a16:creationId xmlns:a16="http://schemas.microsoft.com/office/drawing/2014/main" id="{E9454F75-405F-7CB2-4E65-4A60FAA29D85}"/>
              </a:ext>
            </a:extLst>
          </p:cNvPr>
          <p:cNvSpPr>
            <a:spLocks noGrp="1"/>
          </p:cNvSpPr>
          <p:nvPr>
            <p:ph idx="1"/>
          </p:nvPr>
        </p:nvSpPr>
        <p:spPr/>
        <p:txBody>
          <a:bodyPr/>
          <a:lstStyle/>
          <a:p>
            <a:pPr marL="0" indent="0">
              <a:buNone/>
            </a:pPr>
            <a:r>
              <a:rPr kumimoji="1" lang="ja-JP" altLang="en-US" dirty="0">
                <a:latin typeface="メイリオ" panose="020B0604030504040204" pitchFamily="50" charset="-128"/>
                <a:ea typeface="メイリオ" panose="020B0604030504040204" pitchFamily="50" charset="-128"/>
              </a:rPr>
              <a:t>〇</a:t>
            </a:r>
            <a:r>
              <a:rPr kumimoji="1" lang="en-US" altLang="ja-JP" dirty="0">
                <a:latin typeface="メイリオ" panose="020B0604030504040204" pitchFamily="50" charset="-128"/>
                <a:ea typeface="メイリオ" panose="020B0604030504040204" pitchFamily="50" charset="-128"/>
              </a:rPr>
              <a:t>ResNet50</a:t>
            </a:r>
            <a:r>
              <a:rPr kumimoji="1" lang="ja-JP" altLang="en-US" dirty="0">
                <a:latin typeface="メイリオ" panose="020B0604030504040204" pitchFamily="50" charset="-128"/>
                <a:ea typeface="メイリオ" panose="020B0604030504040204" pitchFamily="50" charset="-128"/>
              </a:rPr>
              <a:t>モデルを構築し、</a:t>
            </a:r>
            <a:r>
              <a:rPr kumimoji="1" lang="en-US" altLang="ja-JP" dirty="0">
                <a:latin typeface="メイリオ" panose="020B0604030504040204" pitchFamily="50" charset="-128"/>
                <a:ea typeface="メイリオ" panose="020B0604030504040204" pitchFamily="50" charset="-128"/>
              </a:rPr>
              <a:t>CIFAR-10</a:t>
            </a:r>
            <a:r>
              <a:rPr kumimoji="1" lang="ja-JP" altLang="en-US" dirty="0">
                <a:latin typeface="メイリオ" panose="020B0604030504040204" pitchFamily="50" charset="-128"/>
                <a:ea typeface="メイリオ" panose="020B0604030504040204" pitchFamily="50" charset="-128"/>
              </a:rPr>
              <a:t>の画像解析を行った</a:t>
            </a: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実行した改善施策は</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データ拡張</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学習率調整</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正規化</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転移学習</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データ拡張＋転移学習</a:t>
            </a: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であり、これらを用いて実験・評価を行った</a:t>
            </a:r>
          </a:p>
        </p:txBody>
      </p:sp>
    </p:spTree>
    <p:extLst>
      <p:ext uri="{BB962C8B-B14F-4D97-AF65-F5344CB8AC3E}">
        <p14:creationId xmlns:p14="http://schemas.microsoft.com/office/powerpoint/2010/main" val="19018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53177E-CC8A-EFD3-9111-1EF20BB16CEE}"/>
              </a:ext>
            </a:extLst>
          </p:cNvPr>
          <p:cNvSpPr>
            <a:spLocks noGrp="1"/>
          </p:cNvSpPr>
          <p:nvPr>
            <p:ph type="title"/>
          </p:nvPr>
        </p:nvSpPr>
        <p:spPr/>
        <p:txBody>
          <a:bodyPr/>
          <a:lstStyle/>
          <a:p>
            <a:r>
              <a:rPr kumimoji="1" lang="en-US" altLang="ja-JP" dirty="0" err="1">
                <a:latin typeface="メイリオ" panose="020B0604030504040204" pitchFamily="50" charset="-128"/>
                <a:ea typeface="メイリオ" panose="020B0604030504040204" pitchFamily="50" charset="-128"/>
              </a:rPr>
              <a:t>BaseLine</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改善施策なし</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の学習条件</a:t>
            </a:r>
          </a:p>
        </p:txBody>
      </p:sp>
      <p:sp>
        <p:nvSpPr>
          <p:cNvPr id="3" name="コンテンツ プレースホルダー 2">
            <a:extLst>
              <a:ext uri="{FF2B5EF4-FFF2-40B4-BE49-F238E27FC236}">
                <a16:creationId xmlns:a16="http://schemas.microsoft.com/office/drawing/2014/main" id="{57647A98-7E04-6B81-E9B5-630DCBBEE6DE}"/>
              </a:ext>
            </a:extLst>
          </p:cNvPr>
          <p:cNvSpPr>
            <a:spLocks noGrp="1"/>
          </p:cNvSpPr>
          <p:nvPr>
            <p:ph idx="1"/>
          </p:nvPr>
        </p:nvSpPr>
        <p:spPr/>
        <p:txBody>
          <a:bodyPr>
            <a:normAutofit fontScale="92500" lnSpcReduction="10000"/>
          </a:bodyPr>
          <a:lstStyle/>
          <a:p>
            <a:pPr marL="0" indent="0">
              <a:buNone/>
            </a:pPr>
            <a:r>
              <a:rPr kumimoji="1" lang="ja-JP" altLang="en-US" sz="2500" dirty="0">
                <a:latin typeface="メイリオ" panose="020B0604030504040204" pitchFamily="50" charset="-128"/>
                <a:ea typeface="メイリオ" panose="020B0604030504040204" pitchFamily="50" charset="-128"/>
              </a:rPr>
              <a:t>〇モデル：</a:t>
            </a:r>
            <a:r>
              <a:rPr kumimoji="1" lang="en-US" altLang="ja-JP" sz="2500" dirty="0">
                <a:latin typeface="メイリオ" panose="020B0604030504040204" pitchFamily="50" charset="-128"/>
                <a:ea typeface="メイリオ" panose="020B0604030504040204" pitchFamily="50" charset="-128"/>
              </a:rPr>
              <a:t>ResNet50(scratch / conv1 3×3, </a:t>
            </a:r>
            <a:r>
              <a:rPr kumimoji="1" lang="en-US" altLang="ja-JP" sz="2500" dirty="0" err="1">
                <a:latin typeface="メイリオ" panose="020B0604030504040204" pitchFamily="50" charset="-128"/>
                <a:ea typeface="メイリオ" panose="020B0604030504040204" pitchFamily="50" charset="-128"/>
              </a:rPr>
              <a:t>maxpool</a:t>
            </a:r>
            <a:r>
              <a:rPr kumimoji="1" lang="en-US" altLang="ja-JP" sz="2500" dirty="0">
                <a:latin typeface="メイリオ" panose="020B0604030504040204" pitchFamily="50" charset="-128"/>
                <a:ea typeface="メイリオ" panose="020B0604030504040204" pitchFamily="50" charset="-128"/>
              </a:rPr>
              <a:t> </a:t>
            </a:r>
            <a:r>
              <a:rPr kumimoji="1" lang="ja-JP" altLang="en-US" sz="2500" dirty="0">
                <a:latin typeface="メイリオ" panose="020B0604030504040204" pitchFamily="50" charset="-128"/>
                <a:ea typeface="メイリオ" panose="020B0604030504040204" pitchFamily="50" charset="-128"/>
              </a:rPr>
              <a:t>無効化</a:t>
            </a:r>
            <a:r>
              <a:rPr kumimoji="1" lang="en-US" altLang="ja-JP" sz="2500" dirty="0">
                <a:latin typeface="メイリオ" panose="020B0604030504040204" pitchFamily="50" charset="-128"/>
                <a:ea typeface="メイリオ" panose="020B0604030504040204" pitchFamily="50" charset="-128"/>
              </a:rPr>
              <a:t>)</a:t>
            </a:r>
          </a:p>
          <a:p>
            <a:pPr marL="0" indent="0">
              <a:buNone/>
            </a:pPr>
            <a:r>
              <a:rPr kumimoji="1" lang="ja-JP" altLang="en-US" sz="2500" dirty="0">
                <a:latin typeface="メイリオ" panose="020B0604030504040204" pitchFamily="50" charset="-128"/>
                <a:ea typeface="メイリオ" panose="020B0604030504040204" pitchFamily="50" charset="-128"/>
              </a:rPr>
              <a:t>・事前学習：なし</a:t>
            </a:r>
            <a:r>
              <a:rPr kumimoji="1" lang="en-US" altLang="ja-JP" sz="2500" dirty="0">
                <a:latin typeface="メイリオ" panose="020B0604030504040204" pitchFamily="50" charset="-128"/>
                <a:ea typeface="メイリオ" panose="020B0604030504040204" pitchFamily="50" charset="-128"/>
              </a:rPr>
              <a:t>(ImageNet pretrained </a:t>
            </a:r>
            <a:r>
              <a:rPr kumimoji="1" lang="ja-JP" altLang="en-US" sz="2500" dirty="0">
                <a:latin typeface="メイリオ" panose="020B0604030504040204" pitchFamily="50" charset="-128"/>
                <a:ea typeface="メイリオ" panose="020B0604030504040204" pitchFamily="50" charset="-128"/>
              </a:rPr>
              <a:t>不使用</a:t>
            </a:r>
            <a:r>
              <a:rPr kumimoji="1" lang="en-US" altLang="ja-JP" sz="2500" dirty="0">
                <a:latin typeface="メイリオ" panose="020B0604030504040204" pitchFamily="50" charset="-128"/>
                <a:ea typeface="メイリオ" panose="020B0604030504040204" pitchFamily="50" charset="-128"/>
              </a:rPr>
              <a:t>)</a:t>
            </a:r>
          </a:p>
          <a:p>
            <a:pPr marL="0" indent="0">
              <a:buNone/>
            </a:pPr>
            <a:r>
              <a:rPr kumimoji="1" lang="ja-JP" altLang="en-US" sz="2500" dirty="0">
                <a:latin typeface="メイリオ" panose="020B0604030504040204" pitchFamily="50" charset="-128"/>
                <a:ea typeface="メイリオ" panose="020B0604030504040204" pitchFamily="50" charset="-128"/>
              </a:rPr>
              <a:t>・凍結：なし</a:t>
            </a:r>
            <a:r>
              <a:rPr kumimoji="1" lang="en-US" altLang="ja-JP" sz="2500" dirty="0">
                <a:latin typeface="メイリオ" panose="020B0604030504040204" pitchFamily="50" charset="-128"/>
                <a:ea typeface="メイリオ" panose="020B0604030504040204" pitchFamily="50" charset="-128"/>
              </a:rPr>
              <a:t>(</a:t>
            </a:r>
            <a:r>
              <a:rPr kumimoji="1" lang="ja-JP" altLang="en-US" sz="2500" dirty="0">
                <a:latin typeface="メイリオ" panose="020B0604030504040204" pitchFamily="50" charset="-128"/>
                <a:ea typeface="メイリオ" panose="020B0604030504040204" pitchFamily="50" charset="-128"/>
              </a:rPr>
              <a:t>全層学習</a:t>
            </a:r>
            <a:r>
              <a:rPr kumimoji="1" lang="en-US" altLang="ja-JP" sz="2500" dirty="0">
                <a:latin typeface="メイリオ" panose="020B0604030504040204" pitchFamily="50" charset="-128"/>
                <a:ea typeface="メイリオ" panose="020B0604030504040204" pitchFamily="50" charset="-128"/>
              </a:rPr>
              <a:t>)</a:t>
            </a:r>
          </a:p>
          <a:p>
            <a:pPr marL="0" indent="0">
              <a:buNone/>
            </a:pP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Batch size : train : 256, </a:t>
            </a:r>
            <a:r>
              <a:rPr kumimoji="1" lang="en-US" altLang="ja-JP" sz="2500" dirty="0" err="1">
                <a:latin typeface="メイリオ" panose="020B0604030504040204" pitchFamily="50" charset="-128"/>
                <a:ea typeface="メイリオ" panose="020B0604030504040204" pitchFamily="50" charset="-128"/>
              </a:rPr>
              <a:t>val</a:t>
            </a:r>
            <a:r>
              <a:rPr kumimoji="1" lang="en-US" altLang="ja-JP" sz="2500" dirty="0">
                <a:latin typeface="メイリオ" panose="020B0604030504040204" pitchFamily="50" charset="-128"/>
                <a:ea typeface="メイリオ" panose="020B0604030504040204" pitchFamily="50" charset="-128"/>
              </a:rPr>
              <a:t> : 512</a:t>
            </a:r>
          </a:p>
          <a:p>
            <a:pPr marL="0" indent="0">
              <a:buNone/>
            </a:pP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Epoch : 10</a:t>
            </a:r>
          </a:p>
          <a:p>
            <a:pPr marL="0" indent="0">
              <a:buNone/>
            </a:pP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Optimizer : </a:t>
            </a:r>
            <a:r>
              <a:rPr kumimoji="1" lang="en-US" altLang="ja-JP" sz="2500" dirty="0" err="1">
                <a:latin typeface="メイリオ" panose="020B0604030504040204" pitchFamily="50" charset="-128"/>
                <a:ea typeface="メイリオ" panose="020B0604030504040204" pitchFamily="50" charset="-128"/>
              </a:rPr>
              <a:t>AdamW</a:t>
            </a:r>
            <a:r>
              <a:rPr kumimoji="1" lang="en-US" altLang="ja-JP" sz="2500" dirty="0">
                <a:latin typeface="メイリオ" panose="020B0604030504040204" pitchFamily="50" charset="-128"/>
                <a:ea typeface="メイリオ" panose="020B0604030504040204" pitchFamily="50" charset="-128"/>
              </a:rPr>
              <a:t>(</a:t>
            </a:r>
            <a:r>
              <a:rPr kumimoji="1" lang="en-US" altLang="ja-JP" sz="2500" dirty="0" err="1">
                <a:latin typeface="メイリオ" panose="020B0604030504040204" pitchFamily="50" charset="-128"/>
                <a:ea typeface="メイリオ" panose="020B0604030504040204" pitchFamily="50" charset="-128"/>
              </a:rPr>
              <a:t>lr</a:t>
            </a:r>
            <a:r>
              <a:rPr kumimoji="1" lang="en-US" altLang="ja-JP" sz="2500" dirty="0">
                <a:latin typeface="メイリオ" panose="020B0604030504040204" pitchFamily="50" charset="-128"/>
                <a:ea typeface="メイリオ" panose="020B0604030504040204" pitchFamily="50" charset="-128"/>
              </a:rPr>
              <a:t>=3e-4, </a:t>
            </a:r>
            <a:r>
              <a:rPr kumimoji="1" lang="en-US" altLang="ja-JP" sz="2500" dirty="0" err="1">
                <a:latin typeface="メイリオ" panose="020B0604030504040204" pitchFamily="50" charset="-128"/>
                <a:ea typeface="メイリオ" panose="020B0604030504040204" pitchFamily="50" charset="-128"/>
              </a:rPr>
              <a:t>weight_decay</a:t>
            </a:r>
            <a:r>
              <a:rPr kumimoji="1" lang="en-US" altLang="ja-JP" sz="2500" dirty="0">
                <a:latin typeface="メイリオ" panose="020B0604030504040204" pitchFamily="50" charset="-128"/>
                <a:ea typeface="メイリオ" panose="020B0604030504040204" pitchFamily="50" charset="-128"/>
              </a:rPr>
              <a:t>=0)</a:t>
            </a:r>
          </a:p>
          <a:p>
            <a:pPr marL="0" indent="0">
              <a:buNone/>
            </a:pP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Loss : </a:t>
            </a:r>
            <a:r>
              <a:rPr kumimoji="1" lang="en-US" altLang="ja-JP" sz="2500" dirty="0" err="1">
                <a:latin typeface="メイリオ" panose="020B0604030504040204" pitchFamily="50" charset="-128"/>
                <a:ea typeface="メイリオ" panose="020B0604030504040204" pitchFamily="50" charset="-128"/>
              </a:rPr>
              <a:t>CrossEntropyLoss</a:t>
            </a:r>
            <a:endParaRPr kumimoji="1" lang="en-US" altLang="ja-JP" sz="2500" dirty="0">
              <a:latin typeface="メイリオ" panose="020B0604030504040204" pitchFamily="50" charset="-128"/>
              <a:ea typeface="メイリオ" panose="020B0604030504040204" pitchFamily="50" charset="-128"/>
            </a:endParaRPr>
          </a:p>
          <a:p>
            <a:pPr marL="0" indent="0">
              <a:buNone/>
            </a:pP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Scheduler : </a:t>
            </a:r>
            <a:r>
              <a:rPr kumimoji="1" lang="ja-JP" altLang="en-US" sz="2500" dirty="0">
                <a:latin typeface="メイリオ" panose="020B0604030504040204" pitchFamily="50" charset="-128"/>
                <a:ea typeface="メイリオ" panose="020B0604030504040204" pitchFamily="50" charset="-128"/>
              </a:rPr>
              <a:t>なし</a:t>
            </a:r>
            <a:endParaRPr kumimoji="1" lang="en-US" altLang="ja-JP" sz="2500" dirty="0">
              <a:latin typeface="メイリオ" panose="020B0604030504040204" pitchFamily="50" charset="-128"/>
              <a:ea typeface="メイリオ" panose="020B0604030504040204" pitchFamily="50" charset="-128"/>
            </a:endParaRPr>
          </a:p>
          <a:p>
            <a:pPr marL="0" indent="0">
              <a:buNone/>
            </a:pP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Data Augmentation : </a:t>
            </a:r>
            <a:r>
              <a:rPr kumimoji="1" lang="ja-JP" altLang="en-US" sz="2500" dirty="0">
                <a:latin typeface="メイリオ" panose="020B0604030504040204" pitchFamily="50" charset="-128"/>
                <a:ea typeface="メイリオ" panose="020B0604030504040204" pitchFamily="50" charset="-128"/>
              </a:rPr>
              <a:t>なし</a:t>
            </a:r>
            <a:r>
              <a:rPr kumimoji="1" lang="en-US" altLang="ja-JP" sz="2500" dirty="0">
                <a:latin typeface="メイリオ" panose="020B0604030504040204" pitchFamily="50" charset="-128"/>
                <a:ea typeface="メイリオ" panose="020B0604030504040204" pitchFamily="50" charset="-128"/>
              </a:rPr>
              <a:t>(</a:t>
            </a:r>
            <a:r>
              <a:rPr kumimoji="1" lang="en-US" altLang="ja-JP" sz="2500" dirty="0" err="1">
                <a:latin typeface="メイリオ" panose="020B0604030504040204" pitchFamily="50" charset="-128"/>
                <a:ea typeface="メイリオ" panose="020B0604030504040204" pitchFamily="50" charset="-128"/>
              </a:rPr>
              <a:t>ToTensor</a:t>
            </a:r>
            <a:r>
              <a:rPr kumimoji="1" lang="en-US" altLang="ja-JP" sz="2500" dirty="0">
                <a:latin typeface="メイリオ" panose="020B0604030504040204" pitchFamily="50" charset="-128"/>
                <a:ea typeface="メイリオ" panose="020B0604030504040204" pitchFamily="50" charset="-128"/>
              </a:rPr>
              <a:t> + Normalize</a:t>
            </a:r>
            <a:r>
              <a:rPr kumimoji="1" lang="ja-JP" altLang="en-US" sz="2500" dirty="0">
                <a:latin typeface="メイリオ" panose="020B0604030504040204" pitchFamily="50" charset="-128"/>
                <a:ea typeface="メイリオ" panose="020B0604030504040204" pitchFamily="50" charset="-128"/>
              </a:rPr>
              <a:t>のみ</a:t>
            </a:r>
            <a:r>
              <a:rPr kumimoji="1" lang="en-US" altLang="ja-JP" sz="2500" dirty="0">
                <a:latin typeface="メイリオ" panose="020B0604030504040204" pitchFamily="50" charset="-128"/>
                <a:ea typeface="メイリオ" panose="020B0604030504040204" pitchFamily="50" charset="-128"/>
              </a:rPr>
              <a:t>)</a:t>
            </a:r>
            <a:endParaRPr kumimoji="1" lang="ja-JP" altLang="en-US" sz="25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06516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FFAAA-E385-FE54-6329-0982AC725C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F350F19-C327-CED5-9909-CE237D526F0B}"/>
              </a:ext>
            </a:extLst>
          </p:cNvPr>
          <p:cNvSpPr>
            <a:spLocks noGrp="1"/>
          </p:cNvSpPr>
          <p:nvPr>
            <p:ph type="title"/>
          </p:nvPr>
        </p:nvSpPr>
        <p:spPr>
          <a:xfrm>
            <a:off x="486918" y="172185"/>
            <a:ext cx="10653578" cy="1132258"/>
          </a:xfrm>
        </p:spPr>
        <p:txBody>
          <a:bodyPr/>
          <a:lstStyle/>
          <a:p>
            <a:r>
              <a:rPr kumimoji="1" lang="en-US" altLang="ja-JP" dirty="0" err="1">
                <a:latin typeface="メイリオ" panose="020B0604030504040204" pitchFamily="50" charset="-128"/>
                <a:ea typeface="メイリオ" panose="020B0604030504040204" pitchFamily="50" charset="-128"/>
              </a:rPr>
              <a:t>BaseLine</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改善施策なし</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9E4C9CDA-6C25-EC48-CD77-783EE2F412C8}"/>
              </a:ext>
            </a:extLst>
          </p:cNvPr>
          <p:cNvPicPr>
            <a:picLocks noChangeAspect="1"/>
          </p:cNvPicPr>
          <p:nvPr/>
        </p:nvPicPr>
        <p:blipFill>
          <a:blip r:embed="rId2"/>
          <a:stretch>
            <a:fillRect/>
          </a:stretch>
        </p:blipFill>
        <p:spPr>
          <a:xfrm>
            <a:off x="1205483" y="1116991"/>
            <a:ext cx="4331591" cy="3302710"/>
          </a:xfrm>
          <a:prstGeom prst="rect">
            <a:avLst/>
          </a:prstGeom>
        </p:spPr>
      </p:pic>
      <p:pic>
        <p:nvPicPr>
          <p:cNvPr id="7" name="図 6">
            <a:extLst>
              <a:ext uri="{FF2B5EF4-FFF2-40B4-BE49-F238E27FC236}">
                <a16:creationId xmlns:a16="http://schemas.microsoft.com/office/drawing/2014/main" id="{4989D5C4-6D61-53EE-6346-5CE335A9AC5E}"/>
              </a:ext>
            </a:extLst>
          </p:cNvPr>
          <p:cNvPicPr>
            <a:picLocks noChangeAspect="1"/>
          </p:cNvPicPr>
          <p:nvPr/>
        </p:nvPicPr>
        <p:blipFill>
          <a:blip r:embed="rId3"/>
          <a:stretch>
            <a:fillRect/>
          </a:stretch>
        </p:blipFill>
        <p:spPr>
          <a:xfrm>
            <a:off x="7083682" y="1121563"/>
            <a:ext cx="4389809" cy="3302711"/>
          </a:xfrm>
          <a:prstGeom prst="rect">
            <a:avLst/>
          </a:prstGeom>
        </p:spPr>
      </p:pic>
      <p:sp>
        <p:nvSpPr>
          <p:cNvPr id="14" name="テキスト ボックス 13">
            <a:extLst>
              <a:ext uri="{FF2B5EF4-FFF2-40B4-BE49-F238E27FC236}">
                <a16:creationId xmlns:a16="http://schemas.microsoft.com/office/drawing/2014/main" id="{F6122D0F-1C22-198F-3412-1F56F5A0408A}"/>
              </a:ext>
            </a:extLst>
          </p:cNvPr>
          <p:cNvSpPr txBox="1"/>
          <p:nvPr/>
        </p:nvSpPr>
        <p:spPr>
          <a:xfrm>
            <a:off x="1550859" y="4537710"/>
            <a:ext cx="3640837" cy="369332"/>
          </a:xfrm>
          <a:prstGeom prst="rect">
            <a:avLst/>
          </a:prstGeom>
          <a:noFill/>
        </p:spPr>
        <p:txBody>
          <a:bodyPr wrap="square" rtlCol="0">
            <a:spAutoFit/>
          </a:bodyPr>
          <a:lstStyle/>
          <a:p>
            <a:pPr algn="ctr"/>
            <a:r>
              <a:rPr kumimoji="1" lang="en-US" altLang="ja-JP" dirty="0"/>
              <a:t>Accuracy(</a:t>
            </a:r>
            <a:r>
              <a:rPr kumimoji="1" lang="en-US" altLang="ja-JP" dirty="0" err="1"/>
              <a:t>BaseLine</a:t>
            </a:r>
            <a:r>
              <a:rPr kumimoji="1" lang="en-US" altLang="ja-JP" dirty="0"/>
              <a:t>)</a:t>
            </a:r>
            <a:endParaRPr kumimoji="1" lang="ja-JP" altLang="en-US" dirty="0"/>
          </a:p>
        </p:txBody>
      </p:sp>
      <p:sp>
        <p:nvSpPr>
          <p:cNvPr id="15" name="テキスト ボックス 14">
            <a:extLst>
              <a:ext uri="{FF2B5EF4-FFF2-40B4-BE49-F238E27FC236}">
                <a16:creationId xmlns:a16="http://schemas.microsoft.com/office/drawing/2014/main" id="{53E7E78F-7063-8A1B-D92C-AE714354CDCE}"/>
              </a:ext>
            </a:extLst>
          </p:cNvPr>
          <p:cNvSpPr txBox="1"/>
          <p:nvPr/>
        </p:nvSpPr>
        <p:spPr>
          <a:xfrm>
            <a:off x="7825796" y="4537710"/>
            <a:ext cx="3314700" cy="369332"/>
          </a:xfrm>
          <a:prstGeom prst="rect">
            <a:avLst/>
          </a:prstGeom>
          <a:noFill/>
        </p:spPr>
        <p:txBody>
          <a:bodyPr wrap="square" rtlCol="0">
            <a:spAutoFit/>
          </a:bodyPr>
          <a:lstStyle/>
          <a:p>
            <a:pPr algn="ctr"/>
            <a:r>
              <a:rPr kumimoji="1" lang="en-US" altLang="ja-JP" dirty="0"/>
              <a:t>Loss(</a:t>
            </a:r>
            <a:r>
              <a:rPr kumimoji="1" lang="en-US" altLang="ja-JP" dirty="0" err="1"/>
              <a:t>BaseLine</a:t>
            </a:r>
            <a:r>
              <a:rPr kumimoji="1" lang="en-US" altLang="ja-JP" dirty="0"/>
              <a:t>)</a:t>
            </a:r>
            <a:endParaRPr kumimoji="1" lang="ja-JP" altLang="en-US" dirty="0"/>
          </a:p>
        </p:txBody>
      </p:sp>
      <p:pic>
        <p:nvPicPr>
          <p:cNvPr id="16" name="図 15">
            <a:extLst>
              <a:ext uri="{FF2B5EF4-FFF2-40B4-BE49-F238E27FC236}">
                <a16:creationId xmlns:a16="http://schemas.microsoft.com/office/drawing/2014/main" id="{3524EA85-C727-360D-C0B7-2037E3A1D27A}"/>
              </a:ext>
            </a:extLst>
          </p:cNvPr>
          <p:cNvPicPr>
            <a:picLocks noChangeAspect="1"/>
          </p:cNvPicPr>
          <p:nvPr/>
        </p:nvPicPr>
        <p:blipFill>
          <a:blip r:embed="rId4"/>
          <a:stretch>
            <a:fillRect/>
          </a:stretch>
        </p:blipFill>
        <p:spPr>
          <a:xfrm>
            <a:off x="1205483" y="5025051"/>
            <a:ext cx="5693913" cy="1089046"/>
          </a:xfrm>
          <a:prstGeom prst="rect">
            <a:avLst/>
          </a:prstGeom>
        </p:spPr>
      </p:pic>
    </p:spTree>
    <p:extLst>
      <p:ext uri="{BB962C8B-B14F-4D97-AF65-F5344CB8AC3E}">
        <p14:creationId xmlns:p14="http://schemas.microsoft.com/office/powerpoint/2010/main" val="75508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13459-4CDC-38F5-5B68-79E4BB4D440A}"/>
              </a:ext>
            </a:extLst>
          </p:cNvPr>
          <p:cNvSpPr>
            <a:spLocks noGrp="1"/>
          </p:cNvSpPr>
          <p:nvPr>
            <p:ph type="title"/>
          </p:nvPr>
        </p:nvSpPr>
        <p:spPr/>
        <p:txBody>
          <a:bodyPr/>
          <a:lstStyle/>
          <a:p>
            <a:r>
              <a:rPr kumimoji="1" lang="en-US" altLang="ja-JP" dirty="0" err="1"/>
              <a:t>BaseLine</a:t>
            </a:r>
            <a:r>
              <a:rPr kumimoji="1" lang="ja-JP" altLang="en-US" dirty="0"/>
              <a:t>（改善施策なし）</a:t>
            </a:r>
          </a:p>
        </p:txBody>
      </p:sp>
      <p:pic>
        <p:nvPicPr>
          <p:cNvPr id="5" name="図 4">
            <a:extLst>
              <a:ext uri="{FF2B5EF4-FFF2-40B4-BE49-F238E27FC236}">
                <a16:creationId xmlns:a16="http://schemas.microsoft.com/office/drawing/2014/main" id="{BC85A9F5-1A36-BF6F-006D-7A95BDFBB515}"/>
              </a:ext>
            </a:extLst>
          </p:cNvPr>
          <p:cNvPicPr>
            <a:picLocks noChangeAspect="1"/>
          </p:cNvPicPr>
          <p:nvPr/>
        </p:nvPicPr>
        <p:blipFill>
          <a:blip r:embed="rId2"/>
          <a:stretch>
            <a:fillRect/>
          </a:stretch>
        </p:blipFill>
        <p:spPr>
          <a:xfrm>
            <a:off x="612647" y="1481044"/>
            <a:ext cx="4702303" cy="4713419"/>
          </a:xfrm>
          <a:prstGeom prst="rect">
            <a:avLst/>
          </a:prstGeom>
        </p:spPr>
      </p:pic>
      <p:pic>
        <p:nvPicPr>
          <p:cNvPr id="7" name="図 6">
            <a:extLst>
              <a:ext uri="{FF2B5EF4-FFF2-40B4-BE49-F238E27FC236}">
                <a16:creationId xmlns:a16="http://schemas.microsoft.com/office/drawing/2014/main" id="{332092A0-AB9E-BF1C-B962-59FABDB33023}"/>
              </a:ext>
            </a:extLst>
          </p:cNvPr>
          <p:cNvPicPr>
            <a:picLocks noChangeAspect="1"/>
          </p:cNvPicPr>
          <p:nvPr/>
        </p:nvPicPr>
        <p:blipFill>
          <a:blip r:embed="rId3"/>
          <a:stretch>
            <a:fillRect/>
          </a:stretch>
        </p:blipFill>
        <p:spPr>
          <a:xfrm>
            <a:off x="5700462" y="1498250"/>
            <a:ext cx="6211140" cy="4713419"/>
          </a:xfrm>
          <a:prstGeom prst="rect">
            <a:avLst/>
          </a:prstGeom>
        </p:spPr>
      </p:pic>
      <p:sp>
        <p:nvSpPr>
          <p:cNvPr id="8" name="テキスト ボックス 7">
            <a:extLst>
              <a:ext uri="{FF2B5EF4-FFF2-40B4-BE49-F238E27FC236}">
                <a16:creationId xmlns:a16="http://schemas.microsoft.com/office/drawing/2014/main" id="{D0A5F1C9-4148-4D7E-4656-C086ACEE457E}"/>
              </a:ext>
            </a:extLst>
          </p:cNvPr>
          <p:cNvSpPr txBox="1"/>
          <p:nvPr/>
        </p:nvSpPr>
        <p:spPr>
          <a:xfrm>
            <a:off x="7450795" y="6211669"/>
            <a:ext cx="27104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混合行列</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BaseLine</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EE62819-ACB4-7DC6-5FA8-E0D6EB04CCA2}"/>
              </a:ext>
            </a:extLst>
          </p:cNvPr>
          <p:cNvSpPr txBox="1"/>
          <p:nvPr/>
        </p:nvSpPr>
        <p:spPr>
          <a:xfrm>
            <a:off x="1440180" y="6211669"/>
            <a:ext cx="3301026"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誤分類サンプル</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BaseLine</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2033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03C12-FC86-178B-3021-1324C81355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94B522-24FB-F214-4606-2F63CB8BD7D6}"/>
              </a:ext>
            </a:extLst>
          </p:cNvPr>
          <p:cNvSpPr>
            <a:spLocks noGrp="1"/>
          </p:cNvSpPr>
          <p:nvPr>
            <p:ph type="title"/>
          </p:nvPr>
        </p:nvSpPr>
        <p:spPr>
          <a:xfrm>
            <a:off x="612647" y="228600"/>
            <a:ext cx="10653578" cy="1132258"/>
          </a:xfrm>
        </p:spPr>
        <p:txBody>
          <a:bodyPr/>
          <a:lstStyle/>
          <a:p>
            <a:r>
              <a:rPr kumimoji="1" lang="ja-JP" altLang="en-US" dirty="0">
                <a:latin typeface="メイリオ" panose="020B0604030504040204" pitchFamily="50" charset="-128"/>
                <a:ea typeface="メイリオ" panose="020B0604030504040204" pitchFamily="50" charset="-128"/>
              </a:rPr>
              <a:t>誤分類サンプル・混合行列からの考察</a:t>
            </a:r>
          </a:p>
        </p:txBody>
      </p:sp>
      <p:sp>
        <p:nvSpPr>
          <p:cNvPr id="3" name="コンテンツ プレースホルダー 2">
            <a:extLst>
              <a:ext uri="{FF2B5EF4-FFF2-40B4-BE49-F238E27FC236}">
                <a16:creationId xmlns:a16="http://schemas.microsoft.com/office/drawing/2014/main" id="{604BE1E6-ACD6-86F0-5950-DBA4C595057B}"/>
              </a:ext>
            </a:extLst>
          </p:cNvPr>
          <p:cNvSpPr>
            <a:spLocks noGrp="1"/>
          </p:cNvSpPr>
          <p:nvPr>
            <p:ph idx="1"/>
          </p:nvPr>
        </p:nvSpPr>
        <p:spPr>
          <a:xfrm>
            <a:off x="613853" y="794729"/>
            <a:ext cx="11579354" cy="4114284"/>
          </a:xfrm>
        </p:spPr>
        <p:txBody>
          <a:bodyPr>
            <a:normAutofit fontScale="92500" lnSpcReduction="10000"/>
          </a:bodyPr>
          <a:lstStyle/>
          <a:p>
            <a:pPr marL="0" indent="0">
              <a:buNone/>
            </a:pPr>
            <a:r>
              <a:rPr kumimoji="1" lang="ja-JP" altLang="en-US" sz="2500" dirty="0">
                <a:latin typeface="メイリオ" panose="020B0604030504040204" pitchFamily="50" charset="-128"/>
                <a:ea typeface="メイリオ" panose="020B0604030504040204" pitchFamily="50" charset="-128"/>
              </a:rPr>
              <a:t>混合行列・誤分類サンプルから以下の</a:t>
            </a:r>
            <a:r>
              <a:rPr kumimoji="1" lang="en-US" altLang="ja-JP" sz="2500" dirty="0">
                <a:latin typeface="メイリオ" panose="020B0604030504040204" pitchFamily="50" charset="-128"/>
                <a:ea typeface="メイリオ" panose="020B0604030504040204" pitchFamily="50" charset="-128"/>
              </a:rPr>
              <a:t>3</a:t>
            </a:r>
            <a:r>
              <a:rPr kumimoji="1" lang="ja-JP" altLang="en-US" sz="2500" dirty="0">
                <a:latin typeface="メイリオ" panose="020B0604030504040204" pitchFamily="50" charset="-128"/>
                <a:ea typeface="メイリオ" panose="020B0604030504040204" pitchFamily="50" charset="-128"/>
              </a:rPr>
              <a:t>点が主なミス要因として考えられる</a:t>
            </a:r>
            <a:endParaRPr kumimoji="1" lang="en-US" altLang="ja-JP" sz="2500" dirty="0">
              <a:latin typeface="メイリオ" panose="020B0604030504040204" pitchFamily="50" charset="-128"/>
              <a:ea typeface="メイリオ" panose="020B0604030504040204" pitchFamily="50" charset="-128"/>
            </a:endParaRPr>
          </a:p>
          <a:p>
            <a:pPr marL="0" indent="0">
              <a:buNone/>
            </a:pPr>
            <a:r>
              <a:rPr kumimoji="1" lang="ja-JP" altLang="en-US" sz="2500" dirty="0">
                <a:latin typeface="メイリオ" panose="020B0604030504040204" pitchFamily="50" charset="-128"/>
                <a:ea typeface="メイリオ" panose="020B0604030504040204" pitchFamily="50" charset="-128"/>
              </a:rPr>
              <a:t>　</a:t>
            </a:r>
            <a:r>
              <a:rPr kumimoji="1" lang="en-US" altLang="ja-JP" sz="2500" dirty="0">
                <a:latin typeface="メイリオ" panose="020B0604030504040204" pitchFamily="50" charset="-128"/>
                <a:ea typeface="メイリオ" panose="020B0604030504040204" pitchFamily="50" charset="-128"/>
              </a:rPr>
              <a:t>1</a:t>
            </a:r>
            <a:r>
              <a:rPr kumimoji="1" lang="ja-JP" altLang="en-US" sz="2500" dirty="0">
                <a:latin typeface="メイリオ" panose="020B0604030504040204" pitchFamily="50" charset="-128"/>
                <a:ea typeface="メイリオ" panose="020B0604030504040204" pitchFamily="50" charset="-128"/>
              </a:rPr>
              <a:t>．同種間</a:t>
            </a:r>
            <a:r>
              <a:rPr kumimoji="1" lang="en-US" altLang="ja-JP" sz="2500" dirty="0">
                <a:latin typeface="メイリオ" panose="020B0604030504040204" pitchFamily="50" charset="-128"/>
                <a:ea typeface="メイリオ" panose="020B0604030504040204" pitchFamily="50" charset="-128"/>
              </a:rPr>
              <a:t>(dog</a:t>
            </a: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cat, car</a:t>
            </a: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truck, plane</a:t>
            </a: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ship)</a:t>
            </a:r>
          </a:p>
          <a:p>
            <a:pPr marL="0" indent="0">
              <a:buNone/>
            </a:pPr>
            <a:endParaRPr kumimoji="1" lang="en-US" altLang="ja-JP" sz="2500" dirty="0">
              <a:latin typeface="メイリオ" panose="020B0604030504040204" pitchFamily="50" charset="-128"/>
              <a:ea typeface="メイリオ" panose="020B0604030504040204" pitchFamily="50" charset="-128"/>
            </a:endParaRPr>
          </a:p>
          <a:p>
            <a:pPr marL="0" indent="0">
              <a:buNone/>
            </a:pPr>
            <a:r>
              <a:rPr kumimoji="1" lang="ja-JP" altLang="en-US" sz="2500" dirty="0">
                <a:latin typeface="メイリオ" panose="020B0604030504040204" pitchFamily="50" charset="-128"/>
                <a:ea typeface="メイリオ" panose="020B0604030504040204" pitchFamily="50" charset="-128"/>
              </a:rPr>
              <a:t>　</a:t>
            </a:r>
            <a:r>
              <a:rPr kumimoji="1" lang="en-US" altLang="ja-JP" sz="2500" dirty="0">
                <a:latin typeface="メイリオ" panose="020B0604030504040204" pitchFamily="50" charset="-128"/>
                <a:ea typeface="メイリオ" panose="020B0604030504040204" pitchFamily="50" charset="-128"/>
              </a:rPr>
              <a:t>2</a:t>
            </a:r>
            <a:r>
              <a:rPr kumimoji="1" lang="ja-JP" altLang="en-US" sz="2500" dirty="0">
                <a:latin typeface="メイリオ" panose="020B0604030504040204" pitchFamily="50" charset="-128"/>
                <a:ea typeface="メイリオ" panose="020B0604030504040204" pitchFamily="50" charset="-128"/>
              </a:rPr>
              <a:t>．形状</a:t>
            </a:r>
            <a:r>
              <a:rPr kumimoji="1" lang="en-US" altLang="ja-JP" sz="2500" dirty="0">
                <a:latin typeface="メイリオ" panose="020B0604030504040204" pitchFamily="50" charset="-128"/>
                <a:ea typeface="メイリオ" panose="020B0604030504040204" pitchFamily="50" charset="-128"/>
              </a:rPr>
              <a:t>(plane</a:t>
            </a: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bird, plane</a:t>
            </a: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ship, deer</a:t>
            </a: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plane, deer</a:t>
            </a: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bird )</a:t>
            </a:r>
          </a:p>
          <a:p>
            <a:pPr marL="0" indent="0">
              <a:buNone/>
            </a:pPr>
            <a:endParaRPr kumimoji="1" lang="en-US" altLang="ja-JP" sz="2500" dirty="0">
              <a:latin typeface="メイリオ" panose="020B0604030504040204" pitchFamily="50" charset="-128"/>
              <a:ea typeface="メイリオ" panose="020B0604030504040204" pitchFamily="50" charset="-128"/>
            </a:endParaRPr>
          </a:p>
          <a:p>
            <a:pPr marL="0" indent="0">
              <a:buNone/>
            </a:pPr>
            <a:r>
              <a:rPr kumimoji="1" lang="ja-JP" altLang="en-US" sz="2500" dirty="0">
                <a:latin typeface="メイリオ" panose="020B0604030504040204" pitchFamily="50" charset="-128"/>
                <a:ea typeface="メイリオ" panose="020B0604030504040204" pitchFamily="50" charset="-128"/>
              </a:rPr>
              <a:t>　</a:t>
            </a:r>
            <a:r>
              <a:rPr kumimoji="1" lang="en-US" altLang="ja-JP" sz="2500" dirty="0">
                <a:latin typeface="メイリオ" panose="020B0604030504040204" pitchFamily="50" charset="-128"/>
                <a:ea typeface="メイリオ" panose="020B0604030504040204" pitchFamily="50" charset="-128"/>
              </a:rPr>
              <a:t>3</a:t>
            </a:r>
            <a:r>
              <a:rPr kumimoji="1" lang="ja-JP" altLang="en-US" sz="2500" dirty="0">
                <a:latin typeface="メイリオ" panose="020B0604030504040204" pitchFamily="50" charset="-128"/>
                <a:ea typeface="メイリオ" panose="020B0604030504040204" pitchFamily="50" charset="-128"/>
              </a:rPr>
              <a:t>．背景</a:t>
            </a:r>
            <a:r>
              <a:rPr kumimoji="1" lang="en-US" altLang="ja-JP" sz="2500" dirty="0">
                <a:latin typeface="メイリオ" panose="020B0604030504040204" pitchFamily="50" charset="-128"/>
                <a:ea typeface="メイリオ" panose="020B0604030504040204" pitchFamily="50" charset="-128"/>
              </a:rPr>
              <a:t>=</a:t>
            </a:r>
            <a:r>
              <a:rPr kumimoji="1" lang="ja-JP" altLang="en-US" sz="2500" dirty="0">
                <a:latin typeface="メイリオ" panose="020B0604030504040204" pitchFamily="50" charset="-128"/>
                <a:ea typeface="メイリオ" panose="020B0604030504040204" pitchFamily="50" charset="-128"/>
              </a:rPr>
              <a:t>空や海など</a:t>
            </a:r>
            <a:r>
              <a:rPr kumimoji="1" lang="en-US" altLang="ja-JP" sz="2500" dirty="0">
                <a:latin typeface="メイリオ" panose="020B0604030504040204" pitchFamily="50" charset="-128"/>
                <a:ea typeface="メイリオ" panose="020B0604030504040204" pitchFamily="50" charset="-128"/>
              </a:rPr>
              <a:t>(plane</a:t>
            </a: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bird, ship</a:t>
            </a:r>
            <a:r>
              <a:rPr kumimoji="1" lang="ja-JP" altLang="en-US" sz="2500" dirty="0">
                <a:latin typeface="メイリオ" panose="020B0604030504040204" pitchFamily="50" charset="-128"/>
                <a:ea typeface="メイリオ" panose="020B0604030504040204" pitchFamily="50" charset="-128"/>
              </a:rPr>
              <a:t>⇔</a:t>
            </a:r>
            <a:r>
              <a:rPr kumimoji="1" lang="en-US" altLang="ja-JP" sz="2500" dirty="0">
                <a:latin typeface="メイリオ" panose="020B0604030504040204" pitchFamily="50" charset="-128"/>
                <a:ea typeface="メイリオ" panose="020B0604030504040204" pitchFamily="50" charset="-128"/>
              </a:rPr>
              <a:t>plane)</a:t>
            </a:r>
          </a:p>
          <a:p>
            <a:pPr marL="0" indent="0">
              <a:buNone/>
            </a:pP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　</a:t>
            </a:r>
          </a:p>
        </p:txBody>
      </p:sp>
      <p:sp>
        <p:nvSpPr>
          <p:cNvPr id="4" name="矢印: 右 3">
            <a:extLst>
              <a:ext uri="{FF2B5EF4-FFF2-40B4-BE49-F238E27FC236}">
                <a16:creationId xmlns:a16="http://schemas.microsoft.com/office/drawing/2014/main" id="{4A17CCE8-A35F-2741-1A3B-4257EA85A48C}"/>
              </a:ext>
            </a:extLst>
          </p:cNvPr>
          <p:cNvSpPr/>
          <p:nvPr/>
        </p:nvSpPr>
        <p:spPr>
          <a:xfrm rot="5400000">
            <a:off x="5026951" y="3839964"/>
            <a:ext cx="1005840" cy="11322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EB44453-0C15-5438-158F-7C2CFD649DE3}"/>
              </a:ext>
            </a:extLst>
          </p:cNvPr>
          <p:cNvSpPr txBox="1"/>
          <p:nvPr/>
        </p:nvSpPr>
        <p:spPr>
          <a:xfrm>
            <a:off x="914400" y="5043746"/>
            <a:ext cx="10562084" cy="1631216"/>
          </a:xfrm>
          <a:prstGeom prst="rect">
            <a:avLst/>
          </a:prstGeom>
          <a:noFill/>
        </p:spPr>
        <p:txBody>
          <a:bodyPr wrap="square" rtlCol="0">
            <a:spAutoFit/>
          </a:bodyPr>
          <a:lstStyle/>
          <a:p>
            <a:r>
              <a:rPr kumimoji="1" lang="ja-JP" altLang="en-US" sz="2500" dirty="0">
                <a:latin typeface="メイリオ" panose="020B0604030504040204" pitchFamily="50" charset="-128"/>
                <a:ea typeface="メイリオ" panose="020B0604030504040204" pitchFamily="50" charset="-128"/>
              </a:rPr>
              <a:t>機械系</a:t>
            </a:r>
            <a:r>
              <a:rPr lang="ja-JP" altLang="en-US" sz="2500" dirty="0">
                <a:latin typeface="メイリオ" panose="020B0604030504040204" pitchFamily="50" charset="-128"/>
                <a:ea typeface="メイリオ" panose="020B0604030504040204" pitchFamily="50" charset="-128"/>
              </a:rPr>
              <a:t>＝</a:t>
            </a:r>
            <a:r>
              <a:rPr kumimoji="1" lang="ja-JP" altLang="en-US" sz="2500" dirty="0">
                <a:latin typeface="メイリオ" panose="020B0604030504040204" pitchFamily="50" charset="-128"/>
                <a:ea typeface="メイリオ" panose="020B0604030504040204" pitchFamily="50" charset="-128"/>
              </a:rPr>
              <a:t>動物系と誤分類する場合</a:t>
            </a:r>
            <a:endParaRPr kumimoji="1" lang="en-US" altLang="ja-JP" sz="2500" dirty="0">
              <a:latin typeface="メイリオ" panose="020B0604030504040204" pitchFamily="50" charset="-128"/>
              <a:ea typeface="メイリオ" panose="020B0604030504040204" pitchFamily="50" charset="-128"/>
            </a:endParaRPr>
          </a:p>
          <a:p>
            <a:r>
              <a:rPr lang="ja-JP" altLang="en-US" sz="2500" dirty="0">
                <a:latin typeface="メイリオ" panose="020B0604030504040204" pitchFamily="50" charset="-128"/>
                <a:ea typeface="メイリオ" panose="020B0604030504040204" pitchFamily="50" charset="-128"/>
              </a:rPr>
              <a:t>　⇒</a:t>
            </a:r>
            <a:r>
              <a:rPr kumimoji="1" lang="ja-JP" altLang="en-US" sz="2500" dirty="0">
                <a:latin typeface="メイリオ" panose="020B0604030504040204" pitchFamily="50" charset="-128"/>
                <a:ea typeface="メイリオ" panose="020B0604030504040204" pitchFamily="50" charset="-128"/>
              </a:rPr>
              <a:t>形状や背景由来</a:t>
            </a:r>
            <a:endParaRPr kumimoji="1" lang="en-US" altLang="ja-JP" sz="2500" dirty="0">
              <a:latin typeface="メイリオ" panose="020B0604030504040204" pitchFamily="50" charset="-128"/>
              <a:ea typeface="メイリオ" panose="020B0604030504040204" pitchFamily="50" charset="-128"/>
            </a:endParaRPr>
          </a:p>
          <a:p>
            <a:r>
              <a:rPr lang="ja-JP" altLang="en-US" sz="2500" dirty="0">
                <a:latin typeface="メイリオ" panose="020B0604030504040204" pitchFamily="50" charset="-128"/>
                <a:ea typeface="メイリオ" panose="020B0604030504040204" pitchFamily="50" charset="-128"/>
              </a:rPr>
              <a:t>動物系は哺乳類同士を誤分類する場合が多い</a:t>
            </a:r>
            <a:endParaRPr lang="en-US" altLang="ja-JP" sz="2500" dirty="0">
              <a:latin typeface="メイリオ" panose="020B0604030504040204" pitchFamily="50" charset="-128"/>
              <a:ea typeface="メイリオ" panose="020B0604030504040204" pitchFamily="50" charset="-128"/>
            </a:endParaRPr>
          </a:p>
          <a:p>
            <a:r>
              <a:rPr kumimoji="1" lang="ja-JP" altLang="en-US" sz="2500" dirty="0">
                <a:latin typeface="メイリオ" panose="020B0604030504040204" pitchFamily="50" charset="-128"/>
                <a:ea typeface="メイリオ" panose="020B0604030504040204" pitchFamily="50" charset="-128"/>
              </a:rPr>
              <a:t>　⇒高レベルな特徴を捉えられていないことが原因</a:t>
            </a:r>
          </a:p>
        </p:txBody>
      </p:sp>
    </p:spTree>
    <p:extLst>
      <p:ext uri="{BB962C8B-B14F-4D97-AF65-F5344CB8AC3E}">
        <p14:creationId xmlns:p14="http://schemas.microsoft.com/office/powerpoint/2010/main" val="150572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E5BD0F-ED22-A171-2D44-574D6E8723B7}"/>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効果的だと考えられる改善施策とその理由</a:t>
            </a:r>
          </a:p>
        </p:txBody>
      </p:sp>
      <p:sp>
        <p:nvSpPr>
          <p:cNvPr id="3" name="コンテンツ プレースホルダー 2">
            <a:extLst>
              <a:ext uri="{FF2B5EF4-FFF2-40B4-BE49-F238E27FC236}">
                <a16:creationId xmlns:a16="http://schemas.microsoft.com/office/drawing/2014/main" id="{BEC24680-70FE-AAFE-285A-E04A59213058}"/>
              </a:ext>
            </a:extLst>
          </p:cNvPr>
          <p:cNvSpPr>
            <a:spLocks noGrp="1"/>
          </p:cNvSpPr>
          <p:nvPr>
            <p:ph idx="1"/>
          </p:nvPr>
        </p:nvSpPr>
        <p:spPr/>
        <p:txBody>
          <a:bodyPr>
            <a:normAutofit fontScale="62500" lnSpcReduction="20000"/>
          </a:bodyPr>
          <a:lstStyle/>
          <a:p>
            <a:pPr marL="0" indent="0">
              <a:buNone/>
            </a:pPr>
            <a:r>
              <a:rPr kumimoji="1" lang="ja-JP" altLang="en-US" sz="2900" dirty="0">
                <a:latin typeface="メイリオ" panose="020B0604030504040204" pitchFamily="50" charset="-128"/>
                <a:ea typeface="メイリオ" panose="020B0604030504040204" pitchFamily="50" charset="-128"/>
              </a:rPr>
              <a:t>・データ拡張</a:t>
            </a:r>
            <a:r>
              <a:rPr kumimoji="1" lang="en-US" altLang="ja-JP" sz="2900" dirty="0">
                <a:latin typeface="メイリオ" panose="020B0604030504040204" pitchFamily="50" charset="-128"/>
                <a:ea typeface="メイリオ" panose="020B0604030504040204" pitchFamily="50" charset="-128"/>
              </a:rPr>
              <a:t>(</a:t>
            </a:r>
            <a:r>
              <a:rPr kumimoji="1" lang="en-US" altLang="ja-JP" sz="2900" dirty="0" err="1">
                <a:latin typeface="メイリオ" panose="020B0604030504040204" pitchFamily="50" charset="-128"/>
                <a:ea typeface="メイリオ" panose="020B0604030504040204" pitchFamily="50" charset="-128"/>
              </a:rPr>
              <a:t>RandomHorizontalFlip</a:t>
            </a:r>
            <a:r>
              <a:rPr kumimoji="1" lang="en-US" altLang="ja-JP" sz="2900" dirty="0">
                <a:latin typeface="メイリオ" panose="020B0604030504040204" pitchFamily="50" charset="-128"/>
                <a:ea typeface="メイリオ" panose="020B0604030504040204" pitchFamily="50" charset="-128"/>
              </a:rPr>
              <a:t> + </a:t>
            </a:r>
            <a:r>
              <a:rPr kumimoji="1" lang="en-US" altLang="ja-JP" sz="2900" dirty="0" err="1">
                <a:latin typeface="メイリオ" panose="020B0604030504040204" pitchFamily="50" charset="-128"/>
                <a:ea typeface="メイリオ" panose="020B0604030504040204" pitchFamily="50" charset="-128"/>
              </a:rPr>
              <a:t>RandomCrop</a:t>
            </a:r>
            <a:r>
              <a:rPr kumimoji="1" lang="en-US" altLang="ja-JP" sz="2900" dirty="0">
                <a:latin typeface="メイリオ" panose="020B0604030504040204" pitchFamily="50" charset="-128"/>
                <a:ea typeface="メイリオ" panose="020B0604030504040204" pitchFamily="50" charset="-128"/>
              </a:rPr>
              <a:t>)</a:t>
            </a:r>
            <a:r>
              <a:rPr kumimoji="1" lang="ja-JP" altLang="en-US" sz="2900" dirty="0">
                <a:latin typeface="メイリオ" panose="020B0604030504040204" pitchFamily="50" charset="-128"/>
                <a:ea typeface="メイリオ" panose="020B0604030504040204" pitchFamily="50" charset="-128"/>
              </a:rPr>
              <a:t>：反転によりデータの水増しができる</a:t>
            </a:r>
            <a:endParaRPr kumimoji="1" lang="en-US" altLang="ja-JP" sz="2900" dirty="0">
              <a:latin typeface="メイリオ" panose="020B0604030504040204" pitchFamily="50" charset="-128"/>
              <a:ea typeface="メイリオ" panose="020B0604030504040204" pitchFamily="50" charset="-128"/>
            </a:endParaRPr>
          </a:p>
          <a:p>
            <a:pPr marL="0" indent="0">
              <a:buNone/>
            </a:pPr>
            <a:r>
              <a:rPr kumimoji="1" lang="ja-JP" altLang="en-US" sz="2900" dirty="0">
                <a:latin typeface="メイリオ" panose="020B0604030504040204" pitchFamily="50" charset="-128"/>
                <a:ea typeface="メイリオ" panose="020B0604030504040204" pitchFamily="50" charset="-128"/>
              </a:rPr>
              <a:t>⇒背景由来の誤分類やデータ不足による過学習が改善される可能性がある</a:t>
            </a:r>
            <a:endParaRPr kumimoji="1" lang="en-US" altLang="ja-JP" sz="2900" dirty="0">
              <a:latin typeface="メイリオ" panose="020B0604030504040204" pitchFamily="50" charset="-128"/>
              <a:ea typeface="メイリオ" panose="020B0604030504040204" pitchFamily="50" charset="-128"/>
            </a:endParaRPr>
          </a:p>
          <a:p>
            <a:pPr marL="0" indent="0">
              <a:buNone/>
            </a:pPr>
            <a:endParaRPr kumimoji="1" lang="en-US" altLang="ja-JP" sz="2900" dirty="0">
              <a:latin typeface="メイリオ" panose="020B0604030504040204" pitchFamily="50" charset="-128"/>
              <a:ea typeface="メイリオ" panose="020B0604030504040204" pitchFamily="50" charset="-128"/>
            </a:endParaRPr>
          </a:p>
          <a:p>
            <a:pPr marL="0" indent="0">
              <a:buNone/>
            </a:pPr>
            <a:r>
              <a:rPr kumimoji="1" lang="ja-JP" altLang="en-US" sz="2900" dirty="0">
                <a:latin typeface="メイリオ" panose="020B0604030504040204" pitchFamily="50" charset="-128"/>
                <a:ea typeface="メイリオ" panose="020B0604030504040204" pitchFamily="50" charset="-128"/>
              </a:rPr>
              <a:t>・</a:t>
            </a:r>
            <a:r>
              <a:rPr kumimoji="1" lang="en-US" altLang="ja-JP" sz="2900" dirty="0">
                <a:latin typeface="メイリオ" panose="020B0604030504040204" pitchFamily="50" charset="-128"/>
                <a:ea typeface="メイリオ" panose="020B0604030504040204" pitchFamily="50" charset="-128"/>
              </a:rPr>
              <a:t>L2</a:t>
            </a:r>
            <a:r>
              <a:rPr kumimoji="1" lang="ja-JP" altLang="en-US" sz="2900" dirty="0">
                <a:latin typeface="メイリオ" panose="020B0604030504040204" pitchFamily="50" charset="-128"/>
                <a:ea typeface="メイリオ" panose="020B0604030504040204" pitchFamily="50" charset="-128"/>
              </a:rPr>
              <a:t>正則化</a:t>
            </a:r>
            <a:r>
              <a:rPr kumimoji="1" lang="en-US" altLang="ja-JP" sz="2900" dirty="0">
                <a:latin typeface="メイリオ" panose="020B0604030504040204" pitchFamily="50" charset="-128"/>
                <a:ea typeface="メイリオ" panose="020B0604030504040204" pitchFamily="50" charset="-128"/>
              </a:rPr>
              <a:t>(Weight Decay)</a:t>
            </a:r>
            <a:r>
              <a:rPr kumimoji="1" lang="ja-JP" altLang="en-US" sz="2900" dirty="0">
                <a:latin typeface="メイリオ" panose="020B0604030504040204" pitchFamily="50" charset="-128"/>
                <a:ea typeface="メイリオ" panose="020B0604030504040204" pitchFamily="50" charset="-128"/>
              </a:rPr>
              <a:t>：過学習抑制のために用いられる手法</a:t>
            </a:r>
            <a:endParaRPr kumimoji="1" lang="en-US" altLang="ja-JP" sz="2900" dirty="0">
              <a:latin typeface="メイリオ" panose="020B0604030504040204" pitchFamily="50" charset="-128"/>
              <a:ea typeface="メイリオ" panose="020B0604030504040204" pitchFamily="50" charset="-128"/>
            </a:endParaRPr>
          </a:p>
          <a:p>
            <a:pPr marL="0" indent="0">
              <a:buNone/>
            </a:pPr>
            <a:r>
              <a:rPr kumimoji="1" lang="ja-JP" altLang="en-US" sz="2900" dirty="0">
                <a:latin typeface="メイリオ" panose="020B0604030504040204" pitchFamily="50" charset="-128"/>
                <a:ea typeface="メイリオ" panose="020B0604030504040204" pitchFamily="50" charset="-128"/>
              </a:rPr>
              <a:t>⇒今回の</a:t>
            </a:r>
            <a:r>
              <a:rPr kumimoji="1" lang="en-US" altLang="ja-JP" sz="2900" dirty="0" err="1">
                <a:latin typeface="メイリオ" panose="020B0604030504040204" pitchFamily="50" charset="-128"/>
                <a:ea typeface="メイリオ" panose="020B0604030504040204" pitchFamily="50" charset="-128"/>
              </a:rPr>
              <a:t>AdamW</a:t>
            </a:r>
            <a:r>
              <a:rPr kumimoji="1" lang="ja-JP" altLang="en-US" sz="2900" dirty="0">
                <a:latin typeface="メイリオ" panose="020B0604030504040204" pitchFamily="50" charset="-128"/>
                <a:ea typeface="メイリオ" panose="020B0604030504040204" pitchFamily="50" charset="-128"/>
              </a:rPr>
              <a:t>と相性がいい</a:t>
            </a:r>
            <a:endParaRPr kumimoji="1" lang="en-US" altLang="ja-JP" sz="2900" dirty="0">
              <a:latin typeface="メイリオ" panose="020B0604030504040204" pitchFamily="50" charset="-128"/>
              <a:ea typeface="メイリオ" panose="020B0604030504040204" pitchFamily="50" charset="-128"/>
            </a:endParaRPr>
          </a:p>
          <a:p>
            <a:pPr marL="0" indent="0">
              <a:buNone/>
            </a:pPr>
            <a:endParaRPr kumimoji="1" lang="en-US" altLang="ja-JP" sz="2900" dirty="0">
              <a:latin typeface="メイリオ" panose="020B0604030504040204" pitchFamily="50" charset="-128"/>
              <a:ea typeface="メイリオ" panose="020B0604030504040204" pitchFamily="50" charset="-128"/>
            </a:endParaRPr>
          </a:p>
          <a:p>
            <a:pPr marL="0" indent="0">
              <a:buNone/>
            </a:pPr>
            <a:r>
              <a:rPr kumimoji="1" lang="ja-JP" altLang="en-US" sz="2900" dirty="0">
                <a:latin typeface="メイリオ" panose="020B0604030504040204" pitchFamily="50" charset="-128"/>
                <a:ea typeface="メイリオ" panose="020B0604030504040204" pitchFamily="50" charset="-128"/>
              </a:rPr>
              <a:t>・学習率調整：本モデルの場合、過学習の原因に学習率は密接に関わっていないと考えられる</a:t>
            </a:r>
            <a:endParaRPr kumimoji="1" lang="en-US" altLang="ja-JP" sz="2900" dirty="0">
              <a:latin typeface="メイリオ" panose="020B0604030504040204" pitchFamily="50" charset="-128"/>
              <a:ea typeface="メイリオ" panose="020B0604030504040204" pitchFamily="50" charset="-128"/>
            </a:endParaRPr>
          </a:p>
          <a:p>
            <a:pPr marL="0" indent="0">
              <a:buNone/>
            </a:pPr>
            <a:r>
              <a:rPr kumimoji="1" lang="ja-JP" altLang="en-US" sz="2900" dirty="0">
                <a:latin typeface="メイリオ" panose="020B0604030504040204" pitchFamily="50" charset="-128"/>
                <a:ea typeface="メイリオ" panose="020B0604030504040204" pitchFamily="50" charset="-128"/>
              </a:rPr>
              <a:t>⇒上記</a:t>
            </a:r>
            <a:r>
              <a:rPr kumimoji="1" lang="en-US" altLang="ja-JP" sz="2900" dirty="0">
                <a:latin typeface="メイリオ" panose="020B0604030504040204" pitchFamily="50" charset="-128"/>
                <a:ea typeface="メイリオ" panose="020B0604030504040204" pitchFamily="50" charset="-128"/>
              </a:rPr>
              <a:t>3</a:t>
            </a:r>
            <a:r>
              <a:rPr kumimoji="1" lang="ja-JP" altLang="en-US" sz="2900" dirty="0">
                <a:latin typeface="メイリオ" panose="020B0604030504040204" pitchFamily="50" charset="-128"/>
                <a:ea typeface="メイリオ" panose="020B0604030504040204" pitchFamily="50" charset="-128"/>
              </a:rPr>
              <a:t>つの改善施策ほど、効果が無いと予想</a:t>
            </a:r>
            <a:endParaRPr kumimoji="1" lang="en-US" altLang="ja-JP" sz="2900" dirty="0">
              <a:latin typeface="メイリオ" panose="020B0604030504040204" pitchFamily="50" charset="-128"/>
              <a:ea typeface="メイリオ" panose="020B0604030504040204" pitchFamily="50" charset="-128"/>
            </a:endParaRPr>
          </a:p>
          <a:p>
            <a:pPr marL="0" indent="0">
              <a:buNone/>
            </a:pPr>
            <a:endParaRPr kumimoji="1" lang="en-US" altLang="ja-JP" sz="2900" dirty="0">
              <a:latin typeface="メイリオ" panose="020B0604030504040204" pitchFamily="50" charset="-128"/>
              <a:ea typeface="メイリオ" panose="020B0604030504040204" pitchFamily="50" charset="-128"/>
            </a:endParaRPr>
          </a:p>
          <a:p>
            <a:pPr marL="0" indent="0">
              <a:buNone/>
            </a:pPr>
            <a:r>
              <a:rPr kumimoji="1" lang="ja-JP" altLang="en-US" sz="2900" dirty="0">
                <a:latin typeface="メイリオ" panose="020B0604030504040204" pitchFamily="50" charset="-128"/>
                <a:ea typeface="メイリオ" panose="020B0604030504040204" pitchFamily="50" charset="-128"/>
              </a:rPr>
              <a:t>・転移学習：同種間（特に動物系の分類）には高特徴の学習が必要で、事前に学習したものを使う</a:t>
            </a:r>
            <a:endParaRPr kumimoji="1" lang="en-US" altLang="ja-JP" sz="2900" dirty="0">
              <a:latin typeface="メイリオ" panose="020B0604030504040204" pitchFamily="50" charset="-128"/>
              <a:ea typeface="メイリオ" panose="020B0604030504040204" pitchFamily="50" charset="-128"/>
            </a:endParaRPr>
          </a:p>
          <a:p>
            <a:pPr marL="0" indent="0">
              <a:buNone/>
            </a:pPr>
            <a:r>
              <a:rPr kumimoji="1" lang="ja-JP" altLang="en-US" sz="2900" dirty="0">
                <a:latin typeface="メイリオ" panose="020B0604030504040204" pitchFamily="50" charset="-128"/>
                <a:ea typeface="メイリオ" panose="020B0604030504040204" pitchFamily="50" charset="-128"/>
              </a:rPr>
              <a:t>⇒同種族間での誤分類が減ると考えられる</a:t>
            </a:r>
            <a:endParaRPr kumimoji="1" lang="en-US" altLang="ja-JP" sz="2900" dirty="0">
              <a:latin typeface="メイリオ" panose="020B0604030504040204" pitchFamily="50" charset="-128"/>
              <a:ea typeface="メイリオ" panose="020B0604030504040204" pitchFamily="50" charset="-128"/>
            </a:endParaRPr>
          </a:p>
          <a:p>
            <a:pPr marL="0" indent="0">
              <a:buNone/>
            </a:pPr>
            <a:endParaRPr kumimoji="1" lang="en-US" altLang="ja-JP" sz="2900" dirty="0">
              <a:latin typeface="メイリオ" panose="020B0604030504040204" pitchFamily="50" charset="-128"/>
              <a:ea typeface="メイリオ" panose="020B0604030504040204" pitchFamily="50" charset="-128"/>
            </a:endParaRPr>
          </a:p>
          <a:p>
            <a:endParaRPr kumimoji="1" lang="ja-JP" altLang="en-US" dirty="0"/>
          </a:p>
        </p:txBody>
      </p:sp>
    </p:spTree>
    <p:extLst>
      <p:ext uri="{BB962C8B-B14F-4D97-AF65-F5344CB8AC3E}">
        <p14:creationId xmlns:p14="http://schemas.microsoft.com/office/powerpoint/2010/main" val="193778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798ED5-7649-35BE-8D44-51D53774D7A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802FD18-541E-DB3D-29D0-1D620C334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3D2E745-59C8-B868-BBD6-E8C80F19E2EE}"/>
              </a:ext>
            </a:extLst>
          </p:cNvPr>
          <p:cNvSpPr>
            <a:spLocks noGrp="1"/>
          </p:cNvSpPr>
          <p:nvPr>
            <p:ph type="title"/>
          </p:nvPr>
        </p:nvSpPr>
        <p:spPr>
          <a:xfrm>
            <a:off x="233518" y="329792"/>
            <a:ext cx="3350873" cy="848072"/>
          </a:xfrm>
        </p:spPr>
        <p:txBody>
          <a:bodyPr vert="horz" lIns="91440" tIns="45720" rIns="91440" bIns="45720" rtlCol="0" anchor="b">
            <a:normAutofit/>
          </a:bodyPr>
          <a:lstStyle/>
          <a:p>
            <a:r>
              <a:rPr kumimoji="1" lang="ja-JP" altLang="en-US" dirty="0">
                <a:latin typeface="メイリオ" panose="020B0604030504040204" pitchFamily="50" charset="-128"/>
                <a:ea typeface="メイリオ" panose="020B0604030504040204" pitchFamily="50" charset="-128"/>
              </a:rPr>
              <a:t>データ拡張</a:t>
            </a:r>
          </a:p>
        </p:txBody>
      </p:sp>
      <p:pic>
        <p:nvPicPr>
          <p:cNvPr id="5" name="図 4">
            <a:extLst>
              <a:ext uri="{FF2B5EF4-FFF2-40B4-BE49-F238E27FC236}">
                <a16:creationId xmlns:a16="http://schemas.microsoft.com/office/drawing/2014/main" id="{C302281B-FE55-F49D-E302-B072B70AB324}"/>
              </a:ext>
            </a:extLst>
          </p:cNvPr>
          <p:cNvPicPr>
            <a:picLocks noChangeAspect="1"/>
          </p:cNvPicPr>
          <p:nvPr/>
        </p:nvPicPr>
        <p:blipFill>
          <a:blip r:embed="rId2"/>
          <a:stretch>
            <a:fillRect/>
          </a:stretch>
        </p:blipFill>
        <p:spPr>
          <a:xfrm>
            <a:off x="118317" y="1177864"/>
            <a:ext cx="4792572" cy="1042382"/>
          </a:xfrm>
          <a:prstGeom prst="rect">
            <a:avLst/>
          </a:prstGeom>
        </p:spPr>
      </p:pic>
      <p:pic>
        <p:nvPicPr>
          <p:cNvPr id="11" name="図 10">
            <a:extLst>
              <a:ext uri="{FF2B5EF4-FFF2-40B4-BE49-F238E27FC236}">
                <a16:creationId xmlns:a16="http://schemas.microsoft.com/office/drawing/2014/main" id="{5051F6C1-3B72-55B1-72A5-EE47230CD3E3}"/>
              </a:ext>
            </a:extLst>
          </p:cNvPr>
          <p:cNvPicPr>
            <a:picLocks noChangeAspect="1"/>
          </p:cNvPicPr>
          <p:nvPr/>
        </p:nvPicPr>
        <p:blipFill>
          <a:blip r:embed="rId3"/>
          <a:stretch>
            <a:fillRect/>
          </a:stretch>
        </p:blipFill>
        <p:spPr>
          <a:xfrm>
            <a:off x="7864288" y="3667861"/>
            <a:ext cx="3608070" cy="2688011"/>
          </a:xfrm>
          <a:prstGeom prst="rect">
            <a:avLst/>
          </a:prstGeom>
        </p:spPr>
      </p:pic>
      <p:pic>
        <p:nvPicPr>
          <p:cNvPr id="9" name="図 8">
            <a:extLst>
              <a:ext uri="{FF2B5EF4-FFF2-40B4-BE49-F238E27FC236}">
                <a16:creationId xmlns:a16="http://schemas.microsoft.com/office/drawing/2014/main" id="{4A756611-2ADF-276C-6CD6-69804D8B10F2}"/>
              </a:ext>
            </a:extLst>
          </p:cNvPr>
          <p:cNvPicPr>
            <a:picLocks noChangeAspect="1"/>
          </p:cNvPicPr>
          <p:nvPr/>
        </p:nvPicPr>
        <p:blipFill>
          <a:blip r:embed="rId4"/>
          <a:stretch>
            <a:fillRect/>
          </a:stretch>
        </p:blipFill>
        <p:spPr>
          <a:xfrm>
            <a:off x="7570259" y="258670"/>
            <a:ext cx="3902099" cy="2907063"/>
          </a:xfrm>
          <a:prstGeom prst="rect">
            <a:avLst/>
          </a:prstGeom>
        </p:spPr>
      </p:pic>
      <p:sp>
        <p:nvSpPr>
          <p:cNvPr id="14" name="テキスト ボックス 13">
            <a:extLst>
              <a:ext uri="{FF2B5EF4-FFF2-40B4-BE49-F238E27FC236}">
                <a16:creationId xmlns:a16="http://schemas.microsoft.com/office/drawing/2014/main" id="{194BE74A-FAF7-C703-0EF4-72C1A13C7B82}"/>
              </a:ext>
            </a:extLst>
          </p:cNvPr>
          <p:cNvSpPr txBox="1"/>
          <p:nvPr/>
        </p:nvSpPr>
        <p:spPr>
          <a:xfrm>
            <a:off x="8405308" y="3322936"/>
            <a:ext cx="2526030"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Accuracy(</a:t>
            </a:r>
            <a:r>
              <a:rPr kumimoji="1" lang="ja-JP" altLang="en-US" dirty="0">
                <a:latin typeface="メイリオ" panose="020B0604030504040204" pitchFamily="50" charset="-128"/>
                <a:ea typeface="メイリオ" panose="020B0604030504040204" pitchFamily="50" charset="-128"/>
              </a:rPr>
              <a:t>データ拡張</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82A35671-08B6-1847-A121-D67B4DE4EDED}"/>
              </a:ext>
            </a:extLst>
          </p:cNvPr>
          <p:cNvSpPr txBox="1"/>
          <p:nvPr/>
        </p:nvSpPr>
        <p:spPr>
          <a:xfrm>
            <a:off x="8583930" y="6331466"/>
            <a:ext cx="2708910"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Loss(</a:t>
            </a:r>
            <a:r>
              <a:rPr kumimoji="1" lang="ja-JP" altLang="en-US" dirty="0">
                <a:latin typeface="メイリオ" panose="020B0604030504040204" pitchFamily="50" charset="-128"/>
                <a:ea typeface="メイリオ" panose="020B0604030504040204" pitchFamily="50" charset="-128"/>
              </a:rPr>
              <a:t>データ拡張</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9EB08629-274C-064A-1876-534598BA4A02}"/>
              </a:ext>
            </a:extLst>
          </p:cNvPr>
          <p:cNvSpPr txBox="1"/>
          <p:nvPr/>
        </p:nvSpPr>
        <p:spPr>
          <a:xfrm>
            <a:off x="332561" y="2588388"/>
            <a:ext cx="6271065" cy="3477875"/>
          </a:xfrm>
          <a:prstGeom prst="rect">
            <a:avLst/>
          </a:prstGeom>
          <a:noFill/>
        </p:spPr>
        <p:txBody>
          <a:bodyPr wrap="square" rtlCol="0">
            <a:spAutoFit/>
          </a:bodyPr>
          <a:lstStyle/>
          <a:p>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施策内容</a:t>
            </a:r>
            <a:r>
              <a:rPr lang="en-US" altLang="ja-JP" sz="2000" dirty="0">
                <a:latin typeface="メイリオ" panose="020B0604030504040204" pitchFamily="50" charset="-128"/>
                <a:ea typeface="メイリオ" panose="020B0604030504040204" pitchFamily="50" charset="-128"/>
              </a:rPr>
              <a:t>〉</a:t>
            </a:r>
          </a:p>
          <a:p>
            <a:r>
              <a:rPr lang="ja-JP" altLang="en-US" sz="2000" dirty="0">
                <a:latin typeface="メイリオ" panose="020B0604030504040204" pitchFamily="50" charset="-128"/>
                <a:ea typeface="メイリオ" panose="020B0604030504040204" pitchFamily="50" charset="-128"/>
              </a:rPr>
              <a:t>〇</a:t>
            </a:r>
            <a:r>
              <a:rPr kumimoji="1" lang="en-US" altLang="ja-JP" sz="2000" dirty="0">
                <a:latin typeface="メイリオ" panose="020B0604030504040204" pitchFamily="50" charset="-128"/>
                <a:ea typeface="メイリオ" panose="020B0604030504040204" pitchFamily="50" charset="-128"/>
              </a:rPr>
              <a:t>Train transform</a:t>
            </a:r>
          </a:p>
          <a:p>
            <a:r>
              <a:rPr lang="ja-JP" altLang="en-US" sz="2000" dirty="0">
                <a:latin typeface="メイリオ" panose="020B0604030504040204" pitchFamily="50" charset="-128"/>
                <a:ea typeface="メイリオ" panose="020B0604030504040204" pitchFamily="50" charset="-128"/>
              </a:rPr>
              <a:t>・</a:t>
            </a:r>
            <a:r>
              <a:rPr lang="en-US" altLang="ja-JP" sz="2000" dirty="0" err="1">
                <a:latin typeface="メイリオ" panose="020B0604030504040204" pitchFamily="50" charset="-128"/>
                <a:ea typeface="メイリオ" panose="020B0604030504040204" pitchFamily="50" charset="-128"/>
              </a:rPr>
              <a:t>RandomCrop</a:t>
            </a:r>
            <a:r>
              <a:rPr lang="en-US" altLang="ja-JP" sz="2000" dirty="0">
                <a:latin typeface="メイリオ" panose="020B0604030504040204" pitchFamily="50" charset="-128"/>
                <a:ea typeface="メイリオ" panose="020B0604030504040204" pitchFamily="50" charset="-128"/>
              </a:rPr>
              <a:t>(32, padding=4)</a:t>
            </a:r>
          </a:p>
          <a:p>
            <a:r>
              <a:rPr lang="ja-JP" altLang="en-US" sz="2000" dirty="0">
                <a:latin typeface="メイリオ" panose="020B0604030504040204" pitchFamily="50" charset="-128"/>
                <a:ea typeface="メイリオ" panose="020B0604030504040204" pitchFamily="50" charset="-128"/>
              </a:rPr>
              <a:t>・</a:t>
            </a:r>
            <a:r>
              <a:rPr lang="en-US" altLang="ja-JP" sz="2000" dirty="0" err="1">
                <a:latin typeface="メイリオ" panose="020B0604030504040204" pitchFamily="50" charset="-128"/>
                <a:ea typeface="メイリオ" panose="020B0604030504040204" pitchFamily="50" charset="-128"/>
              </a:rPr>
              <a:t>RandomHorizontalFlip</a:t>
            </a:r>
            <a:r>
              <a:rPr lang="en-US" altLang="ja-JP" sz="2000" dirty="0">
                <a:latin typeface="メイリオ" panose="020B0604030504040204" pitchFamily="50" charset="-128"/>
                <a:ea typeface="メイリオ" panose="020B0604030504040204" pitchFamily="50" charset="-128"/>
              </a:rPr>
              <a:t>(p=0.5)</a:t>
            </a:r>
          </a:p>
          <a:p>
            <a:r>
              <a:rPr lang="ja-JP" altLang="en-US" sz="2000" dirty="0">
                <a:latin typeface="メイリオ" panose="020B0604030504040204" pitchFamily="50" charset="-128"/>
                <a:ea typeface="メイリオ" panose="020B0604030504040204" pitchFamily="50" charset="-128"/>
              </a:rPr>
              <a:t>・</a:t>
            </a:r>
            <a:r>
              <a:rPr lang="en-US" altLang="ja-JP" sz="2000" dirty="0" err="1">
                <a:latin typeface="メイリオ" panose="020B0604030504040204" pitchFamily="50" charset="-128"/>
                <a:ea typeface="メイリオ" panose="020B0604030504040204" pitchFamily="50" charset="-128"/>
              </a:rPr>
              <a:t>ToTensor</a:t>
            </a:r>
            <a:r>
              <a:rPr lang="en-US" altLang="ja-JP" sz="2000" dirty="0">
                <a:latin typeface="メイリオ" panose="020B0604030504040204" pitchFamily="50" charset="-128"/>
                <a:ea typeface="メイリオ" panose="020B0604030504040204" pitchFamily="50" charset="-128"/>
              </a:rPr>
              <a:t> + Normalize</a:t>
            </a:r>
          </a:p>
          <a:p>
            <a:r>
              <a:rPr lang="ja-JP" altLang="en-US" sz="2000" dirty="0">
                <a:latin typeface="メイリオ" panose="020B0604030504040204" pitchFamily="50" charset="-128"/>
                <a:ea typeface="メイリオ" panose="020B0604030504040204" pitchFamily="50" charset="-128"/>
              </a:rPr>
              <a:t>〇</a:t>
            </a:r>
            <a:r>
              <a:rPr lang="en-US" altLang="ja-JP" sz="2000" dirty="0">
                <a:latin typeface="メイリオ" panose="020B0604030504040204" pitchFamily="50" charset="-128"/>
                <a:ea typeface="メイリオ" panose="020B0604030504040204" pitchFamily="50" charset="-128"/>
              </a:rPr>
              <a:t>Val transform</a:t>
            </a:r>
          </a:p>
          <a:p>
            <a:r>
              <a:rPr kumimoji="1" lang="ja-JP" altLang="en-US"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ToTensor</a:t>
            </a:r>
            <a:r>
              <a:rPr kumimoji="1" lang="en-US" altLang="ja-JP" sz="2000" dirty="0">
                <a:latin typeface="メイリオ" panose="020B0604030504040204" pitchFamily="50" charset="-128"/>
                <a:ea typeface="メイリオ" panose="020B0604030504040204" pitchFamily="50" charset="-128"/>
              </a:rPr>
              <a:t> + Normalize</a:t>
            </a:r>
            <a:r>
              <a:rPr kumimoji="1" lang="ja-JP" altLang="en-US" sz="2000" dirty="0">
                <a:latin typeface="メイリオ" panose="020B0604030504040204" pitchFamily="50" charset="-128"/>
                <a:ea typeface="メイリオ" panose="020B0604030504040204" pitchFamily="50" charset="-128"/>
              </a:rPr>
              <a:t>のみ</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結果</a:t>
            </a:r>
            <a:r>
              <a:rPr lang="en-US" altLang="ja-JP"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・過学習の抑制が出来た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⇒学習するデータ数が増加したことが考えられる</a:t>
            </a:r>
          </a:p>
        </p:txBody>
      </p:sp>
    </p:spTree>
    <p:extLst>
      <p:ext uri="{BB962C8B-B14F-4D97-AF65-F5344CB8AC3E}">
        <p14:creationId xmlns:p14="http://schemas.microsoft.com/office/powerpoint/2010/main" val="3506036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25335-3337-24B9-0459-55E28E69539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86D606-E966-61DA-A46C-DB55F7766193}"/>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データ拡張</a:t>
            </a:r>
          </a:p>
        </p:txBody>
      </p:sp>
      <p:sp>
        <p:nvSpPr>
          <p:cNvPr id="3" name="テキスト ボックス 2">
            <a:extLst>
              <a:ext uri="{FF2B5EF4-FFF2-40B4-BE49-F238E27FC236}">
                <a16:creationId xmlns:a16="http://schemas.microsoft.com/office/drawing/2014/main" id="{B6DB21B2-D103-AE6E-8F92-25E39BCDA06B}"/>
              </a:ext>
            </a:extLst>
          </p:cNvPr>
          <p:cNvSpPr txBox="1"/>
          <p:nvPr/>
        </p:nvSpPr>
        <p:spPr>
          <a:xfrm>
            <a:off x="612648" y="1356407"/>
            <a:ext cx="5609082" cy="2862322"/>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plane</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car</a:t>
            </a:r>
            <a:r>
              <a:rPr kumimoji="1" lang="ja-JP" altLang="en-US" sz="2000" dirty="0">
                <a:latin typeface="メイリオ" panose="020B0604030504040204" pitchFamily="50" charset="-128"/>
                <a:ea typeface="メイリオ" panose="020B0604030504040204" pitchFamily="50" charset="-128"/>
              </a:rPr>
              <a:t>や</a:t>
            </a:r>
            <a:r>
              <a:rPr lang="en-US" altLang="ja-JP" sz="2000" dirty="0">
                <a:latin typeface="メイリオ" panose="020B0604030504040204" pitchFamily="50" charset="-128"/>
                <a:ea typeface="メイリオ" panose="020B0604030504040204" pitchFamily="50" charset="-128"/>
              </a:rPr>
              <a:t>truck</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car</a:t>
            </a:r>
            <a:r>
              <a:rPr kumimoji="1" lang="ja-JP" altLang="en-US" sz="2000" dirty="0">
                <a:latin typeface="メイリオ" panose="020B0604030504040204" pitchFamily="50" charset="-128"/>
                <a:ea typeface="メイリオ" panose="020B0604030504040204" pitchFamily="50" charset="-128"/>
              </a:rPr>
              <a:t>などの背景・形状由来の誤分類は抑制できた</a:t>
            </a:r>
            <a:endParaRPr kumimoji="1" lang="en-US" altLang="ja-JP" sz="20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・一方で</a:t>
            </a:r>
            <a:r>
              <a:rPr lang="en-US" altLang="ja-JP" sz="2000" dirty="0">
                <a:latin typeface="メイリオ" panose="020B0604030504040204" pitchFamily="50" charset="-128"/>
                <a:ea typeface="メイリオ" panose="020B0604030504040204" pitchFamily="50" charset="-128"/>
              </a:rPr>
              <a:t>cat</a:t>
            </a:r>
            <a:r>
              <a:rPr lang="ja-JP" altLang="en-US" sz="2000" dirty="0">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dog</a:t>
            </a:r>
            <a:r>
              <a:rPr lang="ja-JP" altLang="en-US" sz="2000" dirty="0">
                <a:latin typeface="メイリオ" panose="020B0604030504040204" pitchFamily="50" charset="-128"/>
                <a:ea typeface="メイリオ" panose="020B0604030504040204" pitchFamily="50" charset="-128"/>
              </a:rPr>
              <a:t>や</a:t>
            </a:r>
            <a:r>
              <a:rPr lang="en-US" altLang="ja-JP" sz="2000" dirty="0">
                <a:latin typeface="メイリオ" panose="020B0604030504040204" pitchFamily="50" charset="-128"/>
                <a:ea typeface="メイリオ" panose="020B0604030504040204" pitchFamily="50" charset="-128"/>
              </a:rPr>
              <a:t>cat</a:t>
            </a:r>
            <a:r>
              <a:rPr lang="ja-JP" altLang="en-US" sz="2000" dirty="0">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frog</a:t>
            </a:r>
            <a:r>
              <a:rPr lang="ja-JP" altLang="en-US" sz="2000" dirty="0">
                <a:latin typeface="メイリオ" panose="020B0604030504040204" pitchFamily="50" charset="-128"/>
                <a:ea typeface="メイリオ" panose="020B0604030504040204" pitchFamily="50" charset="-128"/>
              </a:rPr>
              <a:t>などの動物間の誤分類は</a:t>
            </a:r>
            <a:r>
              <a:rPr lang="en-US" altLang="ja-JP" sz="2000" dirty="0" err="1">
                <a:latin typeface="メイリオ" panose="020B0604030504040204" pitchFamily="50" charset="-128"/>
                <a:ea typeface="メイリオ" panose="020B0604030504040204" pitchFamily="50" charset="-128"/>
              </a:rPr>
              <a:t>BaseLine</a:t>
            </a:r>
            <a:r>
              <a:rPr lang="ja-JP" altLang="en-US" sz="2000" dirty="0">
                <a:latin typeface="メイリオ" panose="020B0604030504040204" pitchFamily="50" charset="-128"/>
                <a:ea typeface="メイリオ" panose="020B0604030504040204" pitchFamily="50" charset="-128"/>
              </a:rPr>
              <a:t>と比較して増加した</a:t>
            </a:r>
            <a:endParaRPr lang="en-US" altLang="ja-JP" sz="20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⇒画像のデータ数は増えたが、高度な特徴を識別できなかったと考えられる</a:t>
            </a:r>
            <a:endParaRPr kumimoji="1" lang="en-US" altLang="ja-JP" sz="20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9C14CD61-2B6F-3E97-4CAB-F50F4E1E6C28}"/>
              </a:ext>
            </a:extLst>
          </p:cNvPr>
          <p:cNvSpPr txBox="1"/>
          <p:nvPr/>
        </p:nvSpPr>
        <p:spPr>
          <a:xfrm>
            <a:off x="7839075" y="5940027"/>
            <a:ext cx="3166110"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混合行列</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データ拡張</a:t>
            </a: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0BDC10D0-DE80-3D21-3EF0-8486DB1F51DA}"/>
              </a:ext>
            </a:extLst>
          </p:cNvPr>
          <p:cNvPicPr>
            <a:picLocks noChangeAspect="1"/>
          </p:cNvPicPr>
          <p:nvPr/>
        </p:nvPicPr>
        <p:blipFill>
          <a:blip r:embed="rId2"/>
          <a:stretch>
            <a:fillRect/>
          </a:stretch>
        </p:blipFill>
        <p:spPr>
          <a:xfrm>
            <a:off x="6221730" y="1034319"/>
            <a:ext cx="5817783" cy="4377881"/>
          </a:xfrm>
          <a:prstGeom prst="rect">
            <a:avLst/>
          </a:prstGeom>
        </p:spPr>
      </p:pic>
    </p:spTree>
    <p:extLst>
      <p:ext uri="{BB962C8B-B14F-4D97-AF65-F5344CB8AC3E}">
        <p14:creationId xmlns:p14="http://schemas.microsoft.com/office/powerpoint/2010/main" val="2279443104"/>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4794</TotalTime>
  <Words>1148</Words>
  <Application>Microsoft Office PowerPoint</Application>
  <PresentationFormat>ワイド画面</PresentationFormat>
  <Paragraphs>131</Paragraphs>
  <Slides>17</Slides>
  <Notes>1</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17</vt:i4>
      </vt:variant>
    </vt:vector>
  </HeadingPairs>
  <TitlesOfParts>
    <vt:vector size="22" baseType="lpstr">
      <vt:lpstr>メイリオ</vt:lpstr>
      <vt:lpstr>游ゴシック</vt:lpstr>
      <vt:lpstr>Arial</vt:lpstr>
      <vt:lpstr>Neue Haas Grotesk Text Pro</vt:lpstr>
      <vt:lpstr>VanillaVTI</vt:lpstr>
      <vt:lpstr>Spark+様 採用課題</vt:lpstr>
      <vt:lpstr>課題概要 ☆PyTorchを用いた画像分類タスク</vt:lpstr>
      <vt:lpstr>BaseLine(改善施策なし)の学習条件</vt:lpstr>
      <vt:lpstr>BaseLine(改善施策なし)</vt:lpstr>
      <vt:lpstr>BaseLine（改善施策なし）</vt:lpstr>
      <vt:lpstr>誤分類サンプル・混合行列からの考察</vt:lpstr>
      <vt:lpstr>効果的だと考えられる改善施策とその理由</vt:lpstr>
      <vt:lpstr>データ拡張</vt:lpstr>
      <vt:lpstr>データ拡張</vt:lpstr>
      <vt:lpstr>L2正則化(WeightDecay)</vt:lpstr>
      <vt:lpstr>学習率調整</vt:lpstr>
      <vt:lpstr>学習率調整</vt:lpstr>
      <vt:lpstr>転移学習</vt:lpstr>
      <vt:lpstr>転移学習</vt:lpstr>
      <vt:lpstr>転移学習＋データ拡張</vt:lpstr>
      <vt:lpstr>転移学習＋データ拡張</vt:lpstr>
      <vt:lpstr>更なる改善策及び反省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遼太 荒川</dc:creator>
  <cp:lastModifiedBy>遼太 荒川</cp:lastModifiedBy>
  <cp:revision>1</cp:revision>
  <dcterms:created xsi:type="dcterms:W3CDTF">2025-11-17T00:53:44Z</dcterms:created>
  <dcterms:modified xsi:type="dcterms:W3CDTF">2025-11-22T13:45:49Z</dcterms:modified>
</cp:coreProperties>
</file>